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4"/>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7" r:id="rId49"/>
    <p:sldId id="359" r:id="rId50"/>
    <p:sldId id="406" r:id="rId51"/>
    <p:sldId id="326" r:id="rId52"/>
    <p:sldId id="279" r:id="rId53"/>
  </p:sldIdLst>
  <p:sldSz cx="12192000" cy="6858000"/>
  <p:notesSz cx="6858000" cy="9144000"/>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F33AC-D9E4-491F-8963-DAB5E6081A01}" v="84" dt="2024-10-16T09:04:52.32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85" d="100"/>
          <a:sy n="85" d="100"/>
        </p:scale>
        <p:origin x="88" y="768"/>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16T09:09:29.452" v="4301"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pChg chg="mod ord">
          <ac:chgData name="Cooling, Chris" userId="6dcf99c9-2ba5-410a-8445-0893a3d1421f" providerId="ADAL" clId="{03CF33AC-D9E4-491F-8963-DAB5E6081A01}" dt="2024-10-09T08:24:11.115" v="67" actId="700"/>
          <ac:spMkLst>
            <pc:docMk/>
            <pc:sldMk cId="3227858941" sldId="281"/>
            <ac:spMk id="2" creationId="{00000000-0000-0000-0000-000000000000}"/>
          </ac:spMkLst>
        </pc:spChg>
        <pc:spChg chg="mod ord">
          <ac:chgData name="Cooling, Chris" userId="6dcf99c9-2ba5-410a-8445-0893a3d1421f" providerId="ADAL" clId="{03CF33AC-D9E4-491F-8963-DAB5E6081A01}" dt="2024-10-09T08:24:11.115" v="67" actId="700"/>
          <ac:spMkLst>
            <pc:docMk/>
            <pc:sldMk cId="3227858941" sldId="281"/>
            <ac:spMk id="3" creationId="{00000000-0000-0000-0000-000000000000}"/>
          </ac:spMkLst>
        </pc:spChg>
        <pc:spChg chg="add mod ord">
          <ac:chgData name="Cooling, Chris" userId="6dcf99c9-2ba5-410a-8445-0893a3d1421f" providerId="ADAL" clId="{03CF33AC-D9E4-491F-8963-DAB5E6081A01}" dt="2024-10-09T08:24:11.115" v="67" actId="700"/>
          <ac:spMkLst>
            <pc:docMk/>
            <pc:sldMk cId="3227858941" sldId="281"/>
            <ac:spMk id="4" creationId="{9E9803C0-9E51-C843-3768-D5C13466E163}"/>
          </ac:spMkLst>
        </pc:spChg>
        <pc:spChg chg="mod">
          <ac:chgData name="Cooling, Chris" userId="6dcf99c9-2ba5-410a-8445-0893a3d1421f" providerId="ADAL" clId="{03CF33AC-D9E4-491F-8963-DAB5E6081A01}" dt="2024-10-09T08:15:51.225" v="51" actId="1076"/>
          <ac:spMkLst>
            <pc:docMk/>
            <pc:sldMk cId="3227858941" sldId="281"/>
            <ac:spMk id="4" creationId="{FCF0BFC0-F728-C67C-BBA4-5F32D64C08C8}"/>
          </ac:spMkLst>
        </pc:spChg>
      </pc:sldChg>
      <pc:sldChg chg="modSp add del mod">
        <pc:chgData name="Cooling, Chris" userId="6dcf99c9-2ba5-410a-8445-0893a3d1421f" providerId="ADAL" clId="{03CF33AC-D9E4-491F-8963-DAB5E6081A01}" dt="2024-10-09T08:24:54.016" v="77"/>
        <pc:sldMkLst>
          <pc:docMk/>
          <pc:sldMk cId="766773942" sldId="282"/>
        </pc:sldMkLst>
        <pc:spChg chg="mod">
          <ac:chgData name="Cooling, Chris" userId="6dcf99c9-2ba5-410a-8445-0893a3d1421f" providerId="ADAL" clId="{03CF33AC-D9E4-491F-8963-DAB5E6081A01}" dt="2024-10-09T08:14:36.019" v="47" actId="12"/>
          <ac:spMkLst>
            <pc:docMk/>
            <pc:sldMk cId="766773942" sldId="282"/>
            <ac:spMk id="3" creationId="{00000000-0000-0000-0000-000000000000}"/>
          </ac:spMkLst>
        </pc:spChg>
      </pc:sldChg>
      <pc:sldChg chg="modSp add del mod">
        <pc:chgData name="Cooling, Chris" userId="6dcf99c9-2ba5-410a-8445-0893a3d1421f" providerId="ADAL" clId="{03CF33AC-D9E4-491F-8963-DAB5E6081A01}" dt="2024-10-09T08:24:54.016" v="77"/>
        <pc:sldMkLst>
          <pc:docMk/>
          <pc:sldMk cId="812463129" sldId="283"/>
        </pc:sldMkLst>
        <pc:spChg chg="mod">
          <ac:chgData name="Cooling, Chris" userId="6dcf99c9-2ba5-410a-8445-0893a3d1421f" providerId="ADAL" clId="{03CF33AC-D9E4-491F-8963-DAB5E6081A01}" dt="2024-10-09T08:14:55.354" v="50" actId="12"/>
          <ac:spMkLst>
            <pc:docMk/>
            <pc:sldMk cId="812463129" sldId="283"/>
            <ac:spMk id="3" creationId="{00000000-0000-0000-0000-000000000000}"/>
          </ac:spMkLst>
        </pc:spChg>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pChg chg="mod">
          <ac:chgData name="Cooling, Chris" userId="6dcf99c9-2ba5-410a-8445-0893a3d1421f" providerId="ADAL" clId="{03CF33AC-D9E4-491F-8963-DAB5E6081A01}" dt="2024-10-09T08:24:54.016" v="77"/>
          <ac:spMkLst>
            <pc:docMk/>
            <pc:sldMk cId="3140181227" sldId="292"/>
            <ac:spMk id="3" creationId="{00000000-0000-0000-0000-000000000000}"/>
          </ac:spMkLst>
        </pc:spChg>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pChg chg="mod">
          <ac:chgData name="Cooling, Chris" userId="6dcf99c9-2ba5-410a-8445-0893a3d1421f" providerId="ADAL" clId="{03CF33AC-D9E4-491F-8963-DAB5E6081A01}" dt="2024-10-09T08:24:54.016" v="77"/>
          <ac:spMkLst>
            <pc:docMk/>
            <pc:sldMk cId="2849987525" sldId="296"/>
            <ac:spMk id="3" creationId="{00000000-0000-0000-0000-000000000000}"/>
          </ac:spMkLst>
        </pc:spChg>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pChg chg="mod">
          <ac:chgData name="Cooling, Chris" userId="6dcf99c9-2ba5-410a-8445-0893a3d1421f" providerId="ADAL" clId="{03CF33AC-D9E4-491F-8963-DAB5E6081A01}" dt="2024-10-09T08:24:54.016" v="77"/>
          <ac:spMkLst>
            <pc:docMk/>
            <pc:sldMk cId="3357951532" sldId="300"/>
            <ac:spMk id="3" creationId="{00000000-0000-0000-0000-000000000000}"/>
          </ac:spMkLst>
        </pc:spChg>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pChg chg="mod">
          <ac:chgData name="Cooling, Chris" userId="6dcf99c9-2ba5-410a-8445-0893a3d1421f" providerId="ADAL" clId="{03CF33AC-D9E4-491F-8963-DAB5E6081A01}" dt="2024-10-09T08:24:54.016" v="77"/>
          <ac:spMkLst>
            <pc:docMk/>
            <pc:sldMk cId="1390760873" sldId="307"/>
            <ac:spMk id="3" creationId="{00000000-0000-0000-0000-000000000000}"/>
          </ac:spMkLst>
        </pc:spChg>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pChg chg="mod">
          <ac:chgData name="Cooling, Chris" userId="6dcf99c9-2ba5-410a-8445-0893a3d1421f" providerId="ADAL" clId="{03CF33AC-D9E4-491F-8963-DAB5E6081A01}" dt="2024-10-09T08:24:54.016" v="77"/>
          <ac:spMkLst>
            <pc:docMk/>
            <pc:sldMk cId="2539671263" sldId="312"/>
            <ac:spMk id="3" creationId="{00000000-0000-0000-0000-000000000000}"/>
          </ac:spMkLst>
        </pc:spChg>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pChg chg="mod">
          <ac:chgData name="Cooling, Chris" userId="6dcf99c9-2ba5-410a-8445-0893a3d1421f" providerId="ADAL" clId="{03CF33AC-D9E4-491F-8963-DAB5E6081A01}" dt="2024-10-07T10:00:38.738" v="9" actId="20577"/>
          <ac:spMkLst>
            <pc:docMk/>
            <pc:sldMk cId="474143756" sldId="324"/>
            <ac:spMk id="2" creationId="{A6773C91-78F6-7FD7-669E-A1FEF5EAC302}"/>
          </ac:spMkLst>
        </pc:spChg>
        <pc:spChg chg="mod">
          <ac:chgData name="Cooling, Chris" userId="6dcf99c9-2ba5-410a-8445-0893a3d1421f" providerId="ADAL" clId="{03CF33AC-D9E4-491F-8963-DAB5E6081A01}" dt="2024-10-07T10:00:45.879" v="10"/>
          <ac:spMkLst>
            <pc:docMk/>
            <pc:sldMk cId="474143756" sldId="324"/>
            <ac:spMk id="3" creationId="{C1E4D7A8-3CEC-9DE0-CCD4-3A1A94F609C4}"/>
          </ac:spMkLst>
        </pc:spChg>
      </pc:sldChg>
      <pc:sldChg chg="modSp add del mod">
        <pc:chgData name="Cooling, Chris" userId="6dcf99c9-2ba5-410a-8445-0893a3d1421f" providerId="ADAL" clId="{03CF33AC-D9E4-491F-8963-DAB5E6081A01}" dt="2024-10-09T08:24:54.016" v="77"/>
        <pc:sldMkLst>
          <pc:docMk/>
          <pc:sldMk cId="3173781080" sldId="325"/>
        </pc:sldMkLst>
        <pc:spChg chg="mod">
          <ac:chgData name="Cooling, Chris" userId="6dcf99c9-2ba5-410a-8445-0893a3d1421f" providerId="ADAL" clId="{03CF33AC-D9E4-491F-8963-DAB5E6081A01}" dt="2024-10-09T08:24:54.016" v="77"/>
          <ac:spMkLst>
            <pc:docMk/>
            <pc:sldMk cId="3173781080" sldId="325"/>
            <ac:spMk id="6" creationId="{C94459EB-B5CC-4128-A805-FCBCD2C4D3F5}"/>
          </ac:spMkLst>
        </pc:spChg>
      </pc:sldChg>
      <pc:sldChg chg="del">
        <pc:chgData name="Cooling, Chris" userId="6dcf99c9-2ba5-410a-8445-0893a3d1421f" providerId="ADAL" clId="{03CF33AC-D9E4-491F-8963-DAB5E6081A01}" dt="2024-10-07T10:00:23.468" v="1" actId="47"/>
        <pc:sldMkLst>
          <pc:docMk/>
          <pc:sldMk cId="3528320225" sldId="325"/>
        </pc:sldMkLst>
      </pc:sldChg>
      <pc:sldChg chg="add del modNotesTx">
        <pc:chgData name="Cooling, Chris" userId="6dcf99c9-2ba5-410a-8445-0893a3d1421f" providerId="ADAL" clId="{03CF33AC-D9E4-491F-8963-DAB5E6081A01}" dt="2024-10-11T11:01:39.595" v="3725" actId="2057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pChg chg="mod">
          <ac:chgData name="Cooling, Chris" userId="6dcf99c9-2ba5-410a-8445-0893a3d1421f" providerId="ADAL" clId="{03CF33AC-D9E4-491F-8963-DAB5E6081A01}" dt="2024-10-07T10:02:34.276" v="23" actId="12"/>
          <ac:spMkLst>
            <pc:docMk/>
            <pc:sldMk cId="16407505" sldId="361"/>
            <ac:spMk id="3" creationId="{3059243C-26C4-B42B-1D89-75DB3A5CA945}"/>
          </ac:spMkLst>
        </pc:spChg>
      </pc:sldChg>
      <pc:sldChg chg="addSp delSp modSp add mod modNotesTx">
        <pc:chgData name="Cooling, Chris" userId="6dcf99c9-2ba5-410a-8445-0893a3d1421f" providerId="ADAL" clId="{03CF33AC-D9E4-491F-8963-DAB5E6081A01}" dt="2024-10-09T08:27:38.886" v="95"/>
        <pc:sldMkLst>
          <pc:docMk/>
          <pc:sldMk cId="650368403" sldId="362"/>
        </pc:sldMkLst>
        <pc:spChg chg="mod">
          <ac:chgData name="Cooling, Chris" userId="6dcf99c9-2ba5-410a-8445-0893a3d1421f" providerId="ADAL" clId="{03CF33AC-D9E4-491F-8963-DAB5E6081A01}" dt="2024-10-09T08:27:07.188" v="83"/>
          <ac:spMkLst>
            <pc:docMk/>
            <pc:sldMk cId="650368403" sldId="362"/>
            <ac:spMk id="2" creationId="{6F5D226D-AEEE-9CAD-EC6D-58B1E3EBB257}"/>
          </ac:spMkLst>
        </pc:spChg>
        <pc:spChg chg="add del mod">
          <ac:chgData name="Cooling, Chris" userId="6dcf99c9-2ba5-410a-8445-0893a3d1421f" providerId="ADAL" clId="{03CF33AC-D9E4-491F-8963-DAB5E6081A01}" dt="2024-10-09T08:27:34.071" v="94" actId="20577"/>
          <ac:spMkLst>
            <pc:docMk/>
            <pc:sldMk cId="650368403" sldId="362"/>
            <ac:spMk id="3" creationId="{3059243C-26C4-B42B-1D89-75DB3A5CA945}"/>
          </ac:spMkLst>
        </pc:spChg>
        <pc:spChg chg="add mod">
          <ac:chgData name="Cooling, Chris" userId="6dcf99c9-2ba5-410a-8445-0893a3d1421f" providerId="ADAL" clId="{03CF33AC-D9E4-491F-8963-DAB5E6081A01}" dt="2024-10-09T08:27:01.316" v="82"/>
          <ac:spMkLst>
            <pc:docMk/>
            <pc:sldMk cId="650368403" sldId="362"/>
            <ac:spMk id="4" creationId="{C22526AD-D8BF-906B-CB7C-E61D6ACF299C}"/>
          </ac:spMkLst>
        </pc:spChg>
        <pc:spChg chg="add mod">
          <ac:chgData name="Cooling, Chris" userId="6dcf99c9-2ba5-410a-8445-0893a3d1421f" providerId="ADAL" clId="{03CF33AC-D9E4-491F-8963-DAB5E6081A01}" dt="2024-10-09T08:27:01.316" v="82"/>
          <ac:spMkLst>
            <pc:docMk/>
            <pc:sldMk cId="650368403" sldId="362"/>
            <ac:spMk id="8" creationId="{DC0361AF-2943-2CFD-8210-A59481D2129D}"/>
          </ac:spMkLst>
        </pc:spChg>
        <pc:spChg chg="add del mod">
          <ac:chgData name="Cooling, Chris" userId="6dcf99c9-2ba5-410a-8445-0893a3d1421f" providerId="ADAL" clId="{03CF33AC-D9E4-491F-8963-DAB5E6081A01}" dt="2024-10-09T08:27:00.560" v="81" actId="478"/>
          <ac:spMkLst>
            <pc:docMk/>
            <pc:sldMk cId="650368403" sldId="362"/>
            <ac:spMk id="10" creationId="{7EBA705B-BCC2-B6DC-A48E-08243D0D6434}"/>
          </ac:spMkLst>
        </pc:spChg>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pChg chg="mod">
          <ac:chgData name="Cooling, Chris" userId="6dcf99c9-2ba5-410a-8445-0893a3d1421f" providerId="ADAL" clId="{03CF33AC-D9E4-491F-8963-DAB5E6081A01}" dt="2024-10-09T08:28:01.105" v="97"/>
          <ac:spMkLst>
            <pc:docMk/>
            <pc:sldMk cId="3498346720" sldId="363"/>
            <ac:spMk id="2" creationId="{6F5D226D-AEEE-9CAD-EC6D-58B1E3EBB257}"/>
          </ac:spMkLst>
        </pc:spChg>
        <pc:spChg chg="mod">
          <ac:chgData name="Cooling, Chris" userId="6dcf99c9-2ba5-410a-8445-0893a3d1421f" providerId="ADAL" clId="{03CF33AC-D9E4-491F-8963-DAB5E6081A01}" dt="2024-10-09T08:28:09.765" v="99" actId="12"/>
          <ac:spMkLst>
            <pc:docMk/>
            <pc:sldMk cId="3498346720" sldId="363"/>
            <ac:spMk id="3" creationId="{3059243C-26C4-B42B-1D89-75DB3A5CA945}"/>
          </ac:spMkLst>
        </pc:spChg>
      </pc:sldChg>
      <pc:sldChg chg="addSp modSp add mod modNotesTx">
        <pc:chgData name="Cooling, Chris" userId="6dcf99c9-2ba5-410a-8445-0893a3d1421f" providerId="ADAL" clId="{03CF33AC-D9E4-491F-8963-DAB5E6081A01}" dt="2024-10-09T08:30:11.711" v="127" actId="1076"/>
        <pc:sldMkLst>
          <pc:docMk/>
          <pc:sldMk cId="721571596" sldId="364"/>
        </pc:sldMkLst>
        <pc:spChg chg="mod">
          <ac:chgData name="Cooling, Chris" userId="6dcf99c9-2ba5-410a-8445-0893a3d1421f" providerId="ADAL" clId="{03CF33AC-D9E4-491F-8963-DAB5E6081A01}" dt="2024-10-09T08:28:23.149" v="101"/>
          <ac:spMkLst>
            <pc:docMk/>
            <pc:sldMk cId="721571596" sldId="364"/>
            <ac:spMk id="2" creationId="{6F5D226D-AEEE-9CAD-EC6D-58B1E3EBB257}"/>
          </ac:spMkLst>
        </pc:spChg>
        <pc:spChg chg="mod">
          <ac:chgData name="Cooling, Chris" userId="6dcf99c9-2ba5-410a-8445-0893a3d1421f" providerId="ADAL" clId="{03CF33AC-D9E4-491F-8963-DAB5E6081A01}" dt="2024-10-09T08:30:03.270" v="125" actId="14100"/>
          <ac:spMkLst>
            <pc:docMk/>
            <pc:sldMk cId="721571596" sldId="364"/>
            <ac:spMk id="3" creationId="{3059243C-26C4-B42B-1D89-75DB3A5CA945}"/>
          </ac:spMkLst>
        </pc:spChg>
        <pc:picChg chg="add mod">
          <ac:chgData name="Cooling, Chris" userId="6dcf99c9-2ba5-410a-8445-0893a3d1421f" providerId="ADAL" clId="{03CF33AC-D9E4-491F-8963-DAB5E6081A01}" dt="2024-10-09T08:30:11.711" v="127" actId="1076"/>
          <ac:picMkLst>
            <pc:docMk/>
            <pc:sldMk cId="721571596" sldId="364"/>
            <ac:picMk id="4" creationId="{274F5A2E-E462-9E35-580B-A7465582C67C}"/>
          </ac:picMkLst>
        </pc:picChg>
      </pc:sldChg>
      <pc:sldChg chg="modSp add del mod">
        <pc:chgData name="Cooling, Chris" userId="6dcf99c9-2ba5-410a-8445-0893a3d1421f" providerId="ADAL" clId="{03CF33AC-D9E4-491F-8963-DAB5E6081A01}" dt="2024-10-09T08:23:15.889" v="66" actId="47"/>
        <pc:sldMkLst>
          <pc:docMk/>
          <pc:sldMk cId="3248724752" sldId="364"/>
        </pc:sldMkLst>
        <pc:spChg chg="mod">
          <ac:chgData name="Cooling, Chris" userId="6dcf99c9-2ba5-410a-8445-0893a3d1421f" providerId="ADAL" clId="{03CF33AC-D9E4-491F-8963-DAB5E6081A01}" dt="2024-10-09T08:22:55.278" v="59" actId="27636"/>
          <ac:spMkLst>
            <pc:docMk/>
            <pc:sldMk cId="3248724752" sldId="364"/>
            <ac:spMk id="3" creationId="{00000000-0000-0000-0000-000000000000}"/>
          </ac:spMkLst>
        </pc:spChg>
      </pc:sldChg>
      <pc:sldChg chg="addSp delSp modSp add mod modNotesTx">
        <pc:chgData name="Cooling, Chris" userId="6dcf99c9-2ba5-410a-8445-0893a3d1421f" providerId="ADAL" clId="{03CF33AC-D9E4-491F-8963-DAB5E6081A01}" dt="2024-10-09T08:31:43.076" v="140"/>
        <pc:sldMkLst>
          <pc:docMk/>
          <pc:sldMk cId="1370984878" sldId="365"/>
        </pc:sldMkLst>
        <pc:spChg chg="mod">
          <ac:chgData name="Cooling, Chris" userId="6dcf99c9-2ba5-410a-8445-0893a3d1421f" providerId="ADAL" clId="{03CF33AC-D9E4-491F-8963-DAB5E6081A01}" dt="2024-10-09T08:30:37.590" v="129"/>
          <ac:spMkLst>
            <pc:docMk/>
            <pc:sldMk cId="1370984878" sldId="365"/>
            <ac:spMk id="2" creationId="{6F5D226D-AEEE-9CAD-EC6D-58B1E3EBB257}"/>
          </ac:spMkLst>
        </pc:spChg>
        <pc:spChg chg="del">
          <ac:chgData name="Cooling, Chris" userId="6dcf99c9-2ba5-410a-8445-0893a3d1421f" providerId="ADAL" clId="{03CF33AC-D9E4-491F-8963-DAB5E6081A01}" dt="2024-10-09T08:30:42.213" v="130" actId="478"/>
          <ac:spMkLst>
            <pc:docMk/>
            <pc:sldMk cId="1370984878" sldId="365"/>
            <ac:spMk id="3" creationId="{3059243C-26C4-B42B-1D89-75DB3A5CA945}"/>
          </ac:spMkLst>
        </pc:spChg>
        <pc:spChg chg="add del mod">
          <ac:chgData name="Cooling, Chris" userId="6dcf99c9-2ba5-410a-8445-0893a3d1421f" providerId="ADAL" clId="{03CF33AC-D9E4-491F-8963-DAB5E6081A01}" dt="2024-10-09T08:30:47.136" v="131" actId="478"/>
          <ac:spMkLst>
            <pc:docMk/>
            <pc:sldMk cId="1370984878" sldId="365"/>
            <ac:spMk id="9" creationId="{A7F87D6A-7917-269E-7382-DD0EE51428F2}"/>
          </ac:spMkLst>
        </pc:spChg>
        <pc:spChg chg="add mod">
          <ac:chgData name="Cooling, Chris" userId="6dcf99c9-2ba5-410a-8445-0893a3d1421f" providerId="ADAL" clId="{03CF33AC-D9E4-491F-8963-DAB5E6081A01}" dt="2024-10-09T08:31:12.978" v="138" actId="14100"/>
          <ac:spMkLst>
            <pc:docMk/>
            <pc:sldMk cId="1370984878" sldId="365"/>
            <ac:spMk id="11" creationId="{AFF91950-1AA8-690D-E10C-C1EF24BD098A}"/>
          </ac:spMkLst>
        </pc:spChg>
        <pc:spChg chg="add mod">
          <ac:chgData name="Cooling, Chris" userId="6dcf99c9-2ba5-410a-8445-0893a3d1421f" providerId="ADAL" clId="{03CF33AC-D9E4-491F-8963-DAB5E6081A01}" dt="2024-10-09T08:31:12.978" v="138" actId="14100"/>
          <ac:spMkLst>
            <pc:docMk/>
            <pc:sldMk cId="1370984878" sldId="365"/>
            <ac:spMk id="12" creationId="{03BB056E-FA4C-88CA-D889-84DCC65C5BDE}"/>
          </ac:spMkLst>
        </pc:spChg>
        <pc:spChg chg="add mod">
          <ac:chgData name="Cooling, Chris" userId="6dcf99c9-2ba5-410a-8445-0893a3d1421f" providerId="ADAL" clId="{03CF33AC-D9E4-491F-8963-DAB5E6081A01}" dt="2024-10-09T08:31:12.978" v="138" actId="14100"/>
          <ac:spMkLst>
            <pc:docMk/>
            <pc:sldMk cId="1370984878" sldId="365"/>
            <ac:spMk id="13" creationId="{B68CDB8A-31BC-BAA4-F072-4F4279B6043A}"/>
          </ac:spMkLst>
        </pc:spChg>
        <pc:spChg chg="add mod">
          <ac:chgData name="Cooling, Chris" userId="6dcf99c9-2ba5-410a-8445-0893a3d1421f" providerId="ADAL" clId="{03CF33AC-D9E4-491F-8963-DAB5E6081A01}" dt="2024-10-09T08:31:12.978" v="138" actId="14100"/>
          <ac:spMkLst>
            <pc:docMk/>
            <pc:sldMk cId="1370984878" sldId="365"/>
            <ac:spMk id="14" creationId="{70584652-2811-EDBD-FC7A-0F10405A2352}"/>
          </ac:spMkLst>
        </pc:spChg>
        <pc:spChg chg="add mod">
          <ac:chgData name="Cooling, Chris" userId="6dcf99c9-2ba5-410a-8445-0893a3d1421f" providerId="ADAL" clId="{03CF33AC-D9E4-491F-8963-DAB5E6081A01}" dt="2024-10-09T08:31:12.978" v="138" actId="14100"/>
          <ac:spMkLst>
            <pc:docMk/>
            <pc:sldMk cId="1370984878" sldId="365"/>
            <ac:spMk id="15" creationId="{1ED331C2-96D3-8178-7327-27C9B5C17FA9}"/>
          </ac:spMkLst>
        </pc:spChg>
        <pc:graphicFrameChg chg="add mod modGraphic">
          <ac:chgData name="Cooling, Chris" userId="6dcf99c9-2ba5-410a-8445-0893a3d1421f" providerId="ADAL" clId="{03CF33AC-D9E4-491F-8963-DAB5E6081A01}" dt="2024-10-09T08:31:12.978" v="138" actId="14100"/>
          <ac:graphicFrameMkLst>
            <pc:docMk/>
            <pc:sldMk cId="1370984878" sldId="365"/>
            <ac:graphicFrameMk id="10" creationId="{64CFDCD5-BBA9-6ED0-CD8F-D3A2C53B09CB}"/>
          </ac:graphicFrameMkLst>
        </pc:graphicFrameChg>
        <pc:picChg chg="del">
          <ac:chgData name="Cooling, Chris" userId="6dcf99c9-2ba5-410a-8445-0893a3d1421f" providerId="ADAL" clId="{03CF33AC-D9E4-491F-8963-DAB5E6081A01}" dt="2024-10-09T08:30:48.131" v="132" actId="478"/>
          <ac:picMkLst>
            <pc:docMk/>
            <pc:sldMk cId="1370984878" sldId="365"/>
            <ac:picMk id="4" creationId="{274F5A2E-E462-9E35-580B-A7465582C67C}"/>
          </ac:picMkLst>
        </pc:picChg>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pChg chg="add mod">
          <ac:chgData name="Cooling, Chris" userId="6dcf99c9-2ba5-410a-8445-0893a3d1421f" providerId="ADAL" clId="{03CF33AC-D9E4-491F-8963-DAB5E6081A01}" dt="2024-10-09T08:43:00.265" v="182" actId="14100"/>
          <ac:spMkLst>
            <pc:docMk/>
            <pc:sldMk cId="2862336388" sldId="366"/>
            <ac:spMk id="3" creationId="{C721DE20-D793-5101-4263-6B0AEF084494}"/>
          </ac:spMkLst>
        </pc:spChg>
        <pc:spChg chg="del">
          <ac:chgData name="Cooling, Chris" userId="6dcf99c9-2ba5-410a-8445-0893a3d1421f" providerId="ADAL" clId="{03CF33AC-D9E4-491F-8963-DAB5E6081A01}" dt="2024-10-09T08:32:10.518" v="141" actId="478"/>
          <ac:spMkLst>
            <pc:docMk/>
            <pc:sldMk cId="2862336388" sldId="366"/>
            <ac:spMk id="11" creationId="{AFF91950-1AA8-690D-E10C-C1EF24BD098A}"/>
          </ac:spMkLst>
        </pc:spChg>
        <pc:spChg chg="del">
          <ac:chgData name="Cooling, Chris" userId="6dcf99c9-2ba5-410a-8445-0893a3d1421f" providerId="ADAL" clId="{03CF33AC-D9E4-491F-8963-DAB5E6081A01}" dt="2024-10-09T08:32:10.518" v="141" actId="478"/>
          <ac:spMkLst>
            <pc:docMk/>
            <pc:sldMk cId="2862336388" sldId="366"/>
            <ac:spMk id="12" creationId="{03BB056E-FA4C-88CA-D889-84DCC65C5BDE}"/>
          </ac:spMkLst>
        </pc:spChg>
        <pc:spChg chg="del">
          <ac:chgData name="Cooling, Chris" userId="6dcf99c9-2ba5-410a-8445-0893a3d1421f" providerId="ADAL" clId="{03CF33AC-D9E4-491F-8963-DAB5E6081A01}" dt="2024-10-09T08:32:10.518" v="141" actId="478"/>
          <ac:spMkLst>
            <pc:docMk/>
            <pc:sldMk cId="2862336388" sldId="366"/>
            <ac:spMk id="13" creationId="{B68CDB8A-31BC-BAA4-F072-4F4279B6043A}"/>
          </ac:spMkLst>
        </pc:spChg>
        <pc:spChg chg="del">
          <ac:chgData name="Cooling, Chris" userId="6dcf99c9-2ba5-410a-8445-0893a3d1421f" providerId="ADAL" clId="{03CF33AC-D9E4-491F-8963-DAB5E6081A01}" dt="2024-10-09T08:32:10.518" v="141" actId="478"/>
          <ac:spMkLst>
            <pc:docMk/>
            <pc:sldMk cId="2862336388" sldId="366"/>
            <ac:spMk id="14" creationId="{70584652-2811-EDBD-FC7A-0F10405A2352}"/>
          </ac:spMkLst>
        </pc:spChg>
        <pc:spChg chg="del">
          <ac:chgData name="Cooling, Chris" userId="6dcf99c9-2ba5-410a-8445-0893a3d1421f" providerId="ADAL" clId="{03CF33AC-D9E4-491F-8963-DAB5E6081A01}" dt="2024-10-09T08:32:10.518" v="141" actId="478"/>
          <ac:spMkLst>
            <pc:docMk/>
            <pc:sldMk cId="2862336388" sldId="366"/>
            <ac:spMk id="15" creationId="{1ED331C2-96D3-8178-7327-27C9B5C17FA9}"/>
          </ac:spMkLst>
        </pc:spChg>
        <pc:graphicFrameChg chg="del">
          <ac:chgData name="Cooling, Chris" userId="6dcf99c9-2ba5-410a-8445-0893a3d1421f" providerId="ADAL" clId="{03CF33AC-D9E4-491F-8963-DAB5E6081A01}" dt="2024-10-09T08:32:10.518" v="141" actId="478"/>
          <ac:graphicFrameMkLst>
            <pc:docMk/>
            <pc:sldMk cId="2862336388" sldId="366"/>
            <ac:graphicFrameMk id="10" creationId="{64CFDCD5-BBA9-6ED0-CD8F-D3A2C53B09CB}"/>
          </ac:graphicFrameMkLst>
        </pc:graphicFrameChg>
      </pc:sldChg>
      <pc:sldChg chg="modSp add mod modNotesTx">
        <pc:chgData name="Cooling, Chris" userId="6dcf99c9-2ba5-410a-8445-0893a3d1421f" providerId="ADAL" clId="{03CF33AC-D9E4-491F-8963-DAB5E6081A01}" dt="2024-10-09T08:42:45.098" v="181" actId="14100"/>
        <pc:sldMkLst>
          <pc:docMk/>
          <pc:sldMk cId="49263487" sldId="367"/>
        </pc:sldMkLst>
        <pc:spChg chg="mod">
          <ac:chgData name="Cooling, Chris" userId="6dcf99c9-2ba5-410a-8445-0893a3d1421f" providerId="ADAL" clId="{03CF33AC-D9E4-491F-8963-DAB5E6081A01}" dt="2024-10-09T08:33:10.239" v="150"/>
          <ac:spMkLst>
            <pc:docMk/>
            <pc:sldMk cId="49263487" sldId="367"/>
            <ac:spMk id="2" creationId="{6F5D226D-AEEE-9CAD-EC6D-58B1E3EBB257}"/>
          </ac:spMkLst>
        </pc:spChg>
        <pc:spChg chg="mod">
          <ac:chgData name="Cooling, Chris" userId="6dcf99c9-2ba5-410a-8445-0893a3d1421f" providerId="ADAL" clId="{03CF33AC-D9E4-491F-8963-DAB5E6081A01}" dt="2024-10-09T08:42:45.098" v="181" actId="14100"/>
          <ac:spMkLst>
            <pc:docMk/>
            <pc:sldMk cId="49263487" sldId="367"/>
            <ac:spMk id="3" creationId="{C721DE20-D793-5101-4263-6B0AEF084494}"/>
          </ac:spMkLst>
        </pc:spChg>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pChg chg="mod">
          <ac:chgData name="Cooling, Chris" userId="6dcf99c9-2ba5-410a-8445-0893a3d1421f" providerId="ADAL" clId="{03CF33AC-D9E4-491F-8963-DAB5E6081A01}" dt="2024-10-09T08:35:23.052" v="163"/>
          <ac:spMkLst>
            <pc:docMk/>
            <pc:sldMk cId="3636830078" sldId="368"/>
            <ac:spMk id="2" creationId="{6F5D226D-AEEE-9CAD-EC6D-58B1E3EBB257}"/>
          </ac:spMkLst>
        </pc:spChg>
        <pc:spChg chg="mod">
          <ac:chgData name="Cooling, Chris" userId="6dcf99c9-2ba5-410a-8445-0893a3d1421f" providerId="ADAL" clId="{03CF33AC-D9E4-491F-8963-DAB5E6081A01}" dt="2024-10-09T08:42:38.126" v="180" actId="14100"/>
          <ac:spMkLst>
            <pc:docMk/>
            <pc:sldMk cId="3636830078" sldId="368"/>
            <ac:spMk id="3" creationId="{C721DE20-D793-5101-4263-6B0AEF084494}"/>
          </ac:spMkLst>
        </pc:spChg>
        <pc:spChg chg="add mod">
          <ac:chgData name="Cooling, Chris" userId="6dcf99c9-2ba5-410a-8445-0893a3d1421f" providerId="ADAL" clId="{03CF33AC-D9E4-491F-8963-DAB5E6081A01}" dt="2024-10-09T08:34:45.579" v="161" actId="1076"/>
          <ac:spMkLst>
            <pc:docMk/>
            <pc:sldMk cId="3636830078" sldId="368"/>
            <ac:spMk id="4" creationId="{B8846200-1CB5-F0BA-3F56-EAC79910A7C7}"/>
          </ac:spMkLst>
        </pc:spChg>
        <pc:spChg chg="add mod">
          <ac:chgData name="Cooling, Chris" userId="6dcf99c9-2ba5-410a-8445-0893a3d1421f" providerId="ADAL" clId="{03CF33AC-D9E4-491F-8963-DAB5E6081A01}" dt="2024-10-09T08:34:45.579" v="161" actId="1076"/>
          <ac:spMkLst>
            <pc:docMk/>
            <pc:sldMk cId="3636830078" sldId="368"/>
            <ac:spMk id="8" creationId="{7595EE44-1F34-D7DB-EA76-6B59A5ABEACA}"/>
          </ac:spMkLst>
        </pc:spChg>
      </pc:sldChg>
      <pc:sldChg chg="addSp delSp modSp add mod modNotesTx">
        <pc:chgData name="Cooling, Chris" userId="6dcf99c9-2ba5-410a-8445-0893a3d1421f" providerId="ADAL" clId="{03CF33AC-D9E4-491F-8963-DAB5E6081A01}" dt="2024-10-09T08:49:02.679" v="916" actId="20577"/>
        <pc:sldMkLst>
          <pc:docMk/>
          <pc:sldMk cId="1646575661" sldId="369"/>
        </pc:sldMkLst>
        <pc:spChg chg="mod">
          <ac:chgData name="Cooling, Chris" userId="6dcf99c9-2ba5-410a-8445-0893a3d1421f" providerId="ADAL" clId="{03CF33AC-D9E4-491F-8963-DAB5E6081A01}" dt="2024-10-09T08:35:43.970" v="166"/>
          <ac:spMkLst>
            <pc:docMk/>
            <pc:sldMk cId="1646575661" sldId="369"/>
            <ac:spMk id="2" creationId="{6F5D226D-AEEE-9CAD-EC6D-58B1E3EBB257}"/>
          </ac:spMkLst>
        </pc:spChg>
        <pc:spChg chg="mod">
          <ac:chgData name="Cooling, Chris" userId="6dcf99c9-2ba5-410a-8445-0893a3d1421f" providerId="ADAL" clId="{03CF33AC-D9E4-491F-8963-DAB5E6081A01}" dt="2024-10-09T08:43:28.335" v="183" actId="255"/>
          <ac:spMkLst>
            <pc:docMk/>
            <pc:sldMk cId="1646575661" sldId="369"/>
            <ac:spMk id="3" creationId="{C721DE20-D793-5101-4263-6B0AEF084494}"/>
          </ac:spMkLst>
        </pc:spChg>
        <pc:spChg chg="del">
          <ac:chgData name="Cooling, Chris" userId="6dcf99c9-2ba5-410a-8445-0893a3d1421f" providerId="ADAL" clId="{03CF33AC-D9E4-491F-8963-DAB5E6081A01}" dt="2024-10-09T08:35:38.382" v="165" actId="478"/>
          <ac:spMkLst>
            <pc:docMk/>
            <pc:sldMk cId="1646575661" sldId="369"/>
            <ac:spMk id="4" creationId="{B8846200-1CB5-F0BA-3F56-EAC79910A7C7}"/>
          </ac:spMkLst>
        </pc:spChg>
        <pc:spChg chg="del">
          <ac:chgData name="Cooling, Chris" userId="6dcf99c9-2ba5-410a-8445-0893a3d1421f" providerId="ADAL" clId="{03CF33AC-D9E4-491F-8963-DAB5E6081A01}" dt="2024-10-09T08:35:38.382" v="165" actId="478"/>
          <ac:spMkLst>
            <pc:docMk/>
            <pc:sldMk cId="1646575661" sldId="369"/>
            <ac:spMk id="8" creationId="{7595EE44-1F34-D7DB-EA76-6B59A5ABEACA}"/>
          </ac:spMkLst>
        </pc:spChg>
        <pc:spChg chg="add mod">
          <ac:chgData name="Cooling, Chris" userId="6dcf99c9-2ba5-410a-8445-0893a3d1421f" providerId="ADAL" clId="{03CF33AC-D9E4-491F-8963-DAB5E6081A01}" dt="2024-10-09T08:44:36.158" v="192" actId="164"/>
          <ac:spMkLst>
            <pc:docMk/>
            <pc:sldMk cId="1646575661" sldId="369"/>
            <ac:spMk id="9" creationId="{5ABF131A-4E5B-F69E-C427-66B1BC696763}"/>
          </ac:spMkLst>
        </pc:spChg>
        <pc:spChg chg="add mod">
          <ac:chgData name="Cooling, Chris" userId="6dcf99c9-2ba5-410a-8445-0893a3d1421f" providerId="ADAL" clId="{03CF33AC-D9E4-491F-8963-DAB5E6081A01}" dt="2024-10-09T08:44:36.158" v="192" actId="164"/>
          <ac:spMkLst>
            <pc:docMk/>
            <pc:sldMk cId="1646575661" sldId="369"/>
            <ac:spMk id="10" creationId="{4176775E-D08E-8496-424F-F3C2301DE0AC}"/>
          </ac:spMkLst>
        </pc:spChg>
        <pc:spChg chg="add mod">
          <ac:chgData name="Cooling, Chris" userId="6dcf99c9-2ba5-410a-8445-0893a3d1421f" providerId="ADAL" clId="{03CF33AC-D9E4-491F-8963-DAB5E6081A01}" dt="2024-10-09T08:44:36.158" v="192" actId="164"/>
          <ac:spMkLst>
            <pc:docMk/>
            <pc:sldMk cId="1646575661" sldId="369"/>
            <ac:spMk id="11" creationId="{4E0C45F4-E339-70C9-0826-89EBEDCE342B}"/>
          </ac:spMkLst>
        </pc:spChg>
        <pc:spChg chg="add mod">
          <ac:chgData name="Cooling, Chris" userId="6dcf99c9-2ba5-410a-8445-0893a3d1421f" providerId="ADAL" clId="{03CF33AC-D9E4-491F-8963-DAB5E6081A01}" dt="2024-10-09T08:44:36.158" v="192" actId="164"/>
          <ac:spMkLst>
            <pc:docMk/>
            <pc:sldMk cId="1646575661" sldId="369"/>
            <ac:spMk id="12" creationId="{18742A83-D198-65ED-D7BE-B838B0B76AD3}"/>
          </ac:spMkLst>
        </pc:spChg>
        <pc:spChg chg="add mod">
          <ac:chgData name="Cooling, Chris" userId="6dcf99c9-2ba5-410a-8445-0893a3d1421f" providerId="ADAL" clId="{03CF33AC-D9E4-491F-8963-DAB5E6081A01}" dt="2024-10-09T08:44:36.158" v="192" actId="164"/>
          <ac:spMkLst>
            <pc:docMk/>
            <pc:sldMk cId="1646575661" sldId="369"/>
            <ac:spMk id="13" creationId="{2D86DB33-9863-EB63-81EB-9FC92CA552EE}"/>
          </ac:spMkLst>
        </pc:spChg>
        <pc:grpChg chg="add mod">
          <ac:chgData name="Cooling, Chris" userId="6dcf99c9-2ba5-410a-8445-0893a3d1421f" providerId="ADAL" clId="{03CF33AC-D9E4-491F-8963-DAB5E6081A01}" dt="2024-10-09T08:44:25.497" v="191" actId="164"/>
          <ac:grpSpMkLst>
            <pc:docMk/>
            <pc:sldMk cId="1646575661" sldId="369"/>
            <ac:grpSpMk id="18" creationId="{419DBE5F-B2BB-D3DB-1D92-766DB67268A1}"/>
          </ac:grpSpMkLst>
        </pc:grpChg>
        <pc:grpChg chg="add mod">
          <ac:chgData name="Cooling, Chris" userId="6dcf99c9-2ba5-410a-8445-0893a3d1421f" providerId="ADAL" clId="{03CF33AC-D9E4-491F-8963-DAB5E6081A01}" dt="2024-10-09T08:44:40.752" v="193" actId="1076"/>
          <ac:grpSpMkLst>
            <pc:docMk/>
            <pc:sldMk cId="1646575661" sldId="369"/>
            <ac:grpSpMk id="19" creationId="{93D3F2FA-678E-746B-2318-996358992078}"/>
          </ac:grpSpMkLst>
        </pc:grpChg>
        <pc:cxnChg chg="add mod">
          <ac:chgData name="Cooling, Chris" userId="6dcf99c9-2ba5-410a-8445-0893a3d1421f" providerId="ADAL" clId="{03CF33AC-D9E4-491F-8963-DAB5E6081A01}" dt="2024-10-09T08:44:36.158" v="192" actId="164"/>
          <ac:cxnSpMkLst>
            <pc:docMk/>
            <pc:sldMk cId="1646575661" sldId="369"/>
            <ac:cxnSpMk id="14" creationId="{F4F2A2EB-F24E-0D99-2C2E-3CD1DE4B35BE}"/>
          </ac:cxnSpMkLst>
        </pc:cxnChg>
        <pc:cxnChg chg="add mod">
          <ac:chgData name="Cooling, Chris" userId="6dcf99c9-2ba5-410a-8445-0893a3d1421f" providerId="ADAL" clId="{03CF33AC-D9E4-491F-8963-DAB5E6081A01}" dt="2024-10-09T08:44:36.158" v="192" actId="164"/>
          <ac:cxnSpMkLst>
            <pc:docMk/>
            <pc:sldMk cId="1646575661" sldId="369"/>
            <ac:cxnSpMk id="15" creationId="{64B302C9-9F13-4FDE-D82F-60087064430D}"/>
          </ac:cxnSpMkLst>
        </pc:cxnChg>
        <pc:cxnChg chg="add mod">
          <ac:chgData name="Cooling, Chris" userId="6dcf99c9-2ba5-410a-8445-0893a3d1421f" providerId="ADAL" clId="{03CF33AC-D9E4-491F-8963-DAB5E6081A01}" dt="2024-10-09T08:44:36.158" v="192" actId="164"/>
          <ac:cxnSpMkLst>
            <pc:docMk/>
            <pc:sldMk cId="1646575661" sldId="369"/>
            <ac:cxnSpMk id="16" creationId="{5DB58FD8-F994-A9A7-1026-B1C3DCA36D12}"/>
          </ac:cxnSpMkLst>
        </pc:cxnChg>
        <pc:cxnChg chg="add mod">
          <ac:chgData name="Cooling, Chris" userId="6dcf99c9-2ba5-410a-8445-0893a3d1421f" providerId="ADAL" clId="{03CF33AC-D9E4-491F-8963-DAB5E6081A01}" dt="2024-10-09T08:44:36.158" v="192" actId="164"/>
          <ac:cxnSpMkLst>
            <pc:docMk/>
            <pc:sldMk cId="1646575661" sldId="369"/>
            <ac:cxnSpMk id="17" creationId="{E7282B08-9CF9-A51E-356E-6E7C14875A1E}"/>
          </ac:cxnSpMkLst>
        </pc:cxnChg>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pChg chg="mod">
          <ac:chgData name="Cooling, Chris" userId="6dcf99c9-2ba5-410a-8445-0893a3d1421f" providerId="ADAL" clId="{03CF33AC-D9E4-491F-8963-DAB5E6081A01}" dt="2024-10-09T08:43:52.064" v="185"/>
          <ac:spMkLst>
            <pc:docMk/>
            <pc:sldMk cId="919066874" sldId="370"/>
            <ac:spMk id="2" creationId="{6F5D226D-AEEE-9CAD-EC6D-58B1E3EBB257}"/>
          </ac:spMkLst>
        </pc:spChg>
        <pc:spChg chg="mod">
          <ac:chgData name="Cooling, Chris" userId="6dcf99c9-2ba5-410a-8445-0893a3d1421f" providerId="ADAL" clId="{03CF33AC-D9E4-491F-8963-DAB5E6081A01}" dt="2024-10-09T08:45:13.632" v="196" actId="20577"/>
          <ac:spMkLst>
            <pc:docMk/>
            <pc:sldMk cId="919066874" sldId="370"/>
            <ac:spMk id="3" creationId="{C721DE20-D793-5101-4263-6B0AEF084494}"/>
          </ac:spMkLst>
        </pc:spChg>
        <pc:spChg chg="add mod">
          <ac:chgData name="Cooling, Chris" userId="6dcf99c9-2ba5-410a-8445-0893a3d1421f" providerId="ADAL" clId="{03CF33AC-D9E4-491F-8963-DAB5E6081A01}" dt="2024-10-09T08:58:53.849" v="1261"/>
          <ac:spMkLst>
            <pc:docMk/>
            <pc:sldMk cId="919066874" sldId="370"/>
            <ac:spMk id="4" creationId="{86ECBA19-7598-B6F2-BC47-0EECF4A9A068}"/>
          </ac:spMkLst>
        </pc:spChg>
        <pc:spChg chg="add mod">
          <ac:chgData name="Cooling, Chris" userId="6dcf99c9-2ba5-410a-8445-0893a3d1421f" providerId="ADAL" clId="{03CF33AC-D9E4-491F-8963-DAB5E6081A01}" dt="2024-10-09T08:58:53.849" v="1261"/>
          <ac:spMkLst>
            <pc:docMk/>
            <pc:sldMk cId="919066874" sldId="370"/>
            <ac:spMk id="8" creationId="{55F214A7-3D2D-312D-4686-A332005EA535}"/>
          </ac:spMkLst>
        </pc:spChg>
        <pc:spChg chg="del">
          <ac:chgData name="Cooling, Chris" userId="6dcf99c9-2ba5-410a-8445-0893a3d1421f" providerId="ADAL" clId="{03CF33AC-D9E4-491F-8963-DAB5E6081A01}" dt="2024-10-09T08:44:06.313" v="187" actId="478"/>
          <ac:spMkLst>
            <pc:docMk/>
            <pc:sldMk cId="919066874" sldId="370"/>
            <ac:spMk id="9" creationId="{5ABF131A-4E5B-F69E-C427-66B1BC696763}"/>
          </ac:spMkLst>
        </pc:spChg>
        <pc:spChg chg="del">
          <ac:chgData name="Cooling, Chris" userId="6dcf99c9-2ba5-410a-8445-0893a3d1421f" providerId="ADAL" clId="{03CF33AC-D9E4-491F-8963-DAB5E6081A01}" dt="2024-10-09T08:44:06.313" v="187" actId="478"/>
          <ac:spMkLst>
            <pc:docMk/>
            <pc:sldMk cId="919066874" sldId="370"/>
            <ac:spMk id="10" creationId="{4176775E-D08E-8496-424F-F3C2301DE0AC}"/>
          </ac:spMkLst>
        </pc:spChg>
        <pc:spChg chg="del">
          <ac:chgData name="Cooling, Chris" userId="6dcf99c9-2ba5-410a-8445-0893a3d1421f" providerId="ADAL" clId="{03CF33AC-D9E4-491F-8963-DAB5E6081A01}" dt="2024-10-09T08:44:06.313" v="187" actId="478"/>
          <ac:spMkLst>
            <pc:docMk/>
            <pc:sldMk cId="919066874" sldId="370"/>
            <ac:spMk id="11" creationId="{4E0C45F4-E339-70C9-0826-89EBEDCE342B}"/>
          </ac:spMkLst>
        </pc:spChg>
        <pc:spChg chg="del">
          <ac:chgData name="Cooling, Chris" userId="6dcf99c9-2ba5-410a-8445-0893a3d1421f" providerId="ADAL" clId="{03CF33AC-D9E4-491F-8963-DAB5E6081A01}" dt="2024-10-09T08:44:06.313" v="187" actId="478"/>
          <ac:spMkLst>
            <pc:docMk/>
            <pc:sldMk cId="919066874" sldId="370"/>
            <ac:spMk id="12" creationId="{18742A83-D198-65ED-D7BE-B838B0B76AD3}"/>
          </ac:spMkLst>
        </pc:spChg>
        <pc:spChg chg="del">
          <ac:chgData name="Cooling, Chris" userId="6dcf99c9-2ba5-410a-8445-0893a3d1421f" providerId="ADAL" clId="{03CF33AC-D9E4-491F-8963-DAB5E6081A01}" dt="2024-10-09T08:44:06.313" v="187" actId="478"/>
          <ac:spMkLst>
            <pc:docMk/>
            <pc:sldMk cId="919066874" sldId="370"/>
            <ac:spMk id="13" creationId="{2D86DB33-9863-EB63-81EB-9FC92CA552EE}"/>
          </ac:spMkLst>
        </pc:spChg>
        <pc:cxnChg chg="del mod">
          <ac:chgData name="Cooling, Chris" userId="6dcf99c9-2ba5-410a-8445-0893a3d1421f" providerId="ADAL" clId="{03CF33AC-D9E4-491F-8963-DAB5E6081A01}" dt="2024-10-09T08:44:06.313" v="187" actId="478"/>
          <ac:cxnSpMkLst>
            <pc:docMk/>
            <pc:sldMk cId="919066874" sldId="370"/>
            <ac:cxnSpMk id="14" creationId="{F4F2A2EB-F24E-0D99-2C2E-3CD1DE4B35BE}"/>
          </ac:cxnSpMkLst>
        </pc:cxnChg>
        <pc:cxnChg chg="del mod">
          <ac:chgData name="Cooling, Chris" userId="6dcf99c9-2ba5-410a-8445-0893a3d1421f" providerId="ADAL" clId="{03CF33AC-D9E4-491F-8963-DAB5E6081A01}" dt="2024-10-09T08:44:06.313" v="187" actId="478"/>
          <ac:cxnSpMkLst>
            <pc:docMk/>
            <pc:sldMk cId="919066874" sldId="370"/>
            <ac:cxnSpMk id="15" creationId="{64B302C9-9F13-4FDE-D82F-60087064430D}"/>
          </ac:cxnSpMkLst>
        </pc:cxnChg>
        <pc:cxnChg chg="del mod">
          <ac:chgData name="Cooling, Chris" userId="6dcf99c9-2ba5-410a-8445-0893a3d1421f" providerId="ADAL" clId="{03CF33AC-D9E4-491F-8963-DAB5E6081A01}" dt="2024-10-09T08:44:06.313" v="187" actId="478"/>
          <ac:cxnSpMkLst>
            <pc:docMk/>
            <pc:sldMk cId="919066874" sldId="370"/>
            <ac:cxnSpMk id="16" creationId="{5DB58FD8-F994-A9A7-1026-B1C3DCA36D12}"/>
          </ac:cxnSpMkLst>
        </pc:cxnChg>
        <pc:cxnChg chg="del mod">
          <ac:chgData name="Cooling, Chris" userId="6dcf99c9-2ba5-410a-8445-0893a3d1421f" providerId="ADAL" clId="{03CF33AC-D9E4-491F-8963-DAB5E6081A01}" dt="2024-10-09T08:44:06.313" v="187" actId="478"/>
          <ac:cxnSpMkLst>
            <pc:docMk/>
            <pc:sldMk cId="919066874" sldId="370"/>
            <ac:cxnSpMk id="17" creationId="{E7282B08-9CF9-A51E-356E-6E7C14875A1E}"/>
          </ac:cxnSpMkLst>
        </pc:cxnChg>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pChg chg="mod">
          <ac:chgData name="Cooling, Chris" userId="6dcf99c9-2ba5-410a-8445-0893a3d1421f" providerId="ADAL" clId="{03CF33AC-D9E4-491F-8963-DAB5E6081A01}" dt="2024-10-09T08:55:32.457" v="1251"/>
          <ac:spMkLst>
            <pc:docMk/>
            <pc:sldMk cId="3388074364" sldId="371"/>
            <ac:spMk id="2" creationId="{6F5D226D-AEEE-9CAD-EC6D-58B1E3EBB257}"/>
          </ac:spMkLst>
        </pc:spChg>
        <pc:spChg chg="mod">
          <ac:chgData name="Cooling, Chris" userId="6dcf99c9-2ba5-410a-8445-0893a3d1421f" providerId="ADAL" clId="{03CF33AC-D9E4-491F-8963-DAB5E6081A01}" dt="2024-10-09T08:55:53.105" v="1255" actId="14100"/>
          <ac:spMkLst>
            <pc:docMk/>
            <pc:sldMk cId="3388074364" sldId="371"/>
            <ac:spMk id="3" creationId="{C721DE20-D793-5101-4263-6B0AEF084494}"/>
          </ac:spMkLst>
        </pc:spChg>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pChg chg="mod">
          <ac:chgData name="Cooling, Chris" userId="6dcf99c9-2ba5-410a-8445-0893a3d1421f" providerId="ADAL" clId="{03CF33AC-D9E4-491F-8963-DAB5E6081A01}" dt="2024-10-09T08:59:30.077" v="1267" actId="6549"/>
          <ac:spMkLst>
            <pc:docMk/>
            <pc:sldMk cId="2099201432" sldId="372"/>
            <ac:spMk id="3" creationId="{C721DE20-D793-5101-4263-6B0AEF084494}"/>
          </ac:spMkLst>
        </pc:spChg>
        <pc:spChg chg="add mod">
          <ac:chgData name="Cooling, Chris" userId="6dcf99c9-2ba5-410a-8445-0893a3d1421f" providerId="ADAL" clId="{03CF33AC-D9E4-491F-8963-DAB5E6081A01}" dt="2024-10-09T08:59:08.001" v="1262"/>
          <ac:spMkLst>
            <pc:docMk/>
            <pc:sldMk cId="2099201432" sldId="372"/>
            <ac:spMk id="4" creationId="{BB465009-09AA-C488-6E4D-00A542FAC18A}"/>
          </ac:spMkLst>
        </pc:spChg>
        <pc:spChg chg="add del mod">
          <ac:chgData name="Cooling, Chris" userId="6dcf99c9-2ba5-410a-8445-0893a3d1421f" providerId="ADAL" clId="{03CF33AC-D9E4-491F-8963-DAB5E6081A01}" dt="2024-10-09T08:59:14.651" v="1263" actId="478"/>
          <ac:spMkLst>
            <pc:docMk/>
            <pc:sldMk cId="2099201432" sldId="372"/>
            <ac:spMk id="8" creationId="{3CE3076F-E3F6-661B-F263-84839C2822FE}"/>
          </ac:spMkLst>
        </pc:spChg>
      </pc:sldChg>
      <pc:sldChg chg="delSp modSp add mod modNotesTx">
        <pc:chgData name="Cooling, Chris" userId="6dcf99c9-2ba5-410a-8445-0893a3d1421f" providerId="ADAL" clId="{03CF33AC-D9E4-491F-8963-DAB5E6081A01}" dt="2024-10-09T09:05:25.364" v="1283"/>
        <pc:sldMkLst>
          <pc:docMk/>
          <pc:sldMk cId="1204830268" sldId="373"/>
        </pc:sldMkLst>
        <pc:spChg chg="mod">
          <ac:chgData name="Cooling, Chris" userId="6dcf99c9-2ba5-410a-8445-0893a3d1421f" providerId="ADAL" clId="{03CF33AC-D9E4-491F-8963-DAB5E6081A01}" dt="2024-10-09T08:59:55.607" v="1269"/>
          <ac:spMkLst>
            <pc:docMk/>
            <pc:sldMk cId="1204830268" sldId="373"/>
            <ac:spMk id="2" creationId="{6F5D226D-AEEE-9CAD-EC6D-58B1E3EBB257}"/>
          </ac:spMkLst>
        </pc:spChg>
        <pc:spChg chg="mod">
          <ac:chgData name="Cooling, Chris" userId="6dcf99c9-2ba5-410a-8445-0893a3d1421f" providerId="ADAL" clId="{03CF33AC-D9E4-491F-8963-DAB5E6081A01}" dt="2024-10-09T09:00:23.215" v="1274" actId="14100"/>
          <ac:spMkLst>
            <pc:docMk/>
            <pc:sldMk cId="1204830268" sldId="373"/>
            <ac:spMk id="3" creationId="{C721DE20-D793-5101-4263-6B0AEF084494}"/>
          </ac:spMkLst>
        </pc:spChg>
        <pc:spChg chg="del">
          <ac:chgData name="Cooling, Chris" userId="6dcf99c9-2ba5-410a-8445-0893a3d1421f" providerId="ADAL" clId="{03CF33AC-D9E4-491F-8963-DAB5E6081A01}" dt="2024-10-09T08:59:59.400" v="1270" actId="478"/>
          <ac:spMkLst>
            <pc:docMk/>
            <pc:sldMk cId="1204830268" sldId="373"/>
            <ac:spMk id="4" creationId="{BB465009-09AA-C488-6E4D-00A542FAC18A}"/>
          </ac:spMkLst>
        </pc:spChg>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pChg chg="mod">
          <ac:chgData name="Cooling, Chris" userId="6dcf99c9-2ba5-410a-8445-0893a3d1421f" providerId="ADAL" clId="{03CF33AC-D9E4-491F-8963-DAB5E6081A01}" dt="2024-10-09T09:01:21.759" v="1278"/>
          <ac:spMkLst>
            <pc:docMk/>
            <pc:sldMk cId="1108594804" sldId="374"/>
            <ac:spMk id="2" creationId="{6F5D226D-AEEE-9CAD-EC6D-58B1E3EBB257}"/>
          </ac:spMkLst>
        </pc:spChg>
        <pc:spChg chg="mod">
          <ac:chgData name="Cooling, Chris" userId="6dcf99c9-2ba5-410a-8445-0893a3d1421f" providerId="ADAL" clId="{03CF33AC-D9E4-491F-8963-DAB5E6081A01}" dt="2024-10-09T09:01:34.866" v="1281" actId="15"/>
          <ac:spMkLst>
            <pc:docMk/>
            <pc:sldMk cId="1108594804" sldId="374"/>
            <ac:spMk id="3" creationId="{C721DE20-D793-5101-4263-6B0AEF084494}"/>
          </ac:spMkLst>
        </pc:spChg>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pChg chg="mod">
          <ac:chgData name="Cooling, Chris" userId="6dcf99c9-2ba5-410a-8445-0893a3d1421f" providerId="ADAL" clId="{03CF33AC-D9E4-491F-8963-DAB5E6081A01}" dt="2024-10-09T09:05:55.212" v="1285"/>
          <ac:spMkLst>
            <pc:docMk/>
            <pc:sldMk cId="2224630467" sldId="375"/>
            <ac:spMk id="2" creationId="{6F5D226D-AEEE-9CAD-EC6D-58B1E3EBB257}"/>
          </ac:spMkLst>
        </pc:spChg>
        <pc:spChg chg="mod">
          <ac:chgData name="Cooling, Chris" userId="6dcf99c9-2ba5-410a-8445-0893a3d1421f" providerId="ADAL" clId="{03CF33AC-D9E4-491F-8963-DAB5E6081A01}" dt="2024-10-09T09:07:53.255" v="1300" actId="12"/>
          <ac:spMkLst>
            <pc:docMk/>
            <pc:sldMk cId="2224630467" sldId="375"/>
            <ac:spMk id="3" creationId="{C721DE20-D793-5101-4263-6B0AEF084494}"/>
          </ac:spMkLst>
        </pc:spChg>
        <pc:spChg chg="add mod">
          <ac:chgData name="Cooling, Chris" userId="6dcf99c9-2ba5-410a-8445-0893a3d1421f" providerId="ADAL" clId="{03CF33AC-D9E4-491F-8963-DAB5E6081A01}" dt="2024-10-09T09:06:55.187" v="1294"/>
          <ac:spMkLst>
            <pc:docMk/>
            <pc:sldMk cId="2224630467" sldId="375"/>
            <ac:spMk id="8" creationId="{D16C161C-A56C-C427-F95E-D663E99E25C1}"/>
          </ac:spMkLst>
        </pc:spChg>
        <pc:spChg chg="add mod">
          <ac:chgData name="Cooling, Chris" userId="6dcf99c9-2ba5-410a-8445-0893a3d1421f" providerId="ADAL" clId="{03CF33AC-D9E4-491F-8963-DAB5E6081A01}" dt="2024-10-09T09:06:55.187" v="1294"/>
          <ac:spMkLst>
            <pc:docMk/>
            <pc:sldMk cId="2224630467" sldId="375"/>
            <ac:spMk id="9" creationId="{649A0BA4-89F6-5DCB-AA98-7C5E9D06BD76}"/>
          </ac:spMkLst>
        </pc:spChg>
        <pc:graphicFrameChg chg="add mod modGraphic">
          <ac:chgData name="Cooling, Chris" userId="6dcf99c9-2ba5-410a-8445-0893a3d1421f" providerId="ADAL" clId="{03CF33AC-D9E4-491F-8963-DAB5E6081A01}" dt="2024-10-09T09:06:41.805" v="1293" actId="14100"/>
          <ac:graphicFrameMkLst>
            <pc:docMk/>
            <pc:sldMk cId="2224630467" sldId="375"/>
            <ac:graphicFrameMk id="4" creationId="{49F002EE-F7B4-A54D-8796-A68257964AD7}"/>
          </ac:graphicFrameMkLst>
        </pc:graphicFrameChg>
      </pc:sldChg>
      <pc:sldChg chg="modSp add del mod">
        <pc:chgData name="Cooling, Chris" userId="6dcf99c9-2ba5-410a-8445-0893a3d1421f" providerId="ADAL" clId="{03CF33AC-D9E4-491F-8963-DAB5E6081A01}" dt="2024-10-09T08:23:15.889" v="66" actId="47"/>
        <pc:sldMkLst>
          <pc:docMk/>
          <pc:sldMk cId="3140181227" sldId="375"/>
        </pc:sldMkLst>
        <pc:spChg chg="mod">
          <ac:chgData name="Cooling, Chris" userId="6dcf99c9-2ba5-410a-8445-0893a3d1421f" providerId="ADAL" clId="{03CF33AC-D9E4-491F-8963-DAB5E6081A01}" dt="2024-10-09T08:22:55.283" v="60" actId="27636"/>
          <ac:spMkLst>
            <pc:docMk/>
            <pc:sldMk cId="3140181227" sldId="375"/>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pChg chg="mod">
          <ac:chgData name="Cooling, Chris" userId="6dcf99c9-2ba5-410a-8445-0893a3d1421f" providerId="ADAL" clId="{03CF33AC-D9E4-491F-8963-DAB5E6081A01}" dt="2024-10-09T09:07:36.583" v="1298"/>
          <ac:spMkLst>
            <pc:docMk/>
            <pc:sldMk cId="3847659151" sldId="376"/>
            <ac:spMk id="2" creationId="{6F5D226D-AEEE-9CAD-EC6D-58B1E3EBB257}"/>
          </ac:spMkLst>
        </pc:spChg>
        <pc:spChg chg="mod">
          <ac:chgData name="Cooling, Chris" userId="6dcf99c9-2ba5-410a-8445-0893a3d1421f" providerId="ADAL" clId="{03CF33AC-D9E4-491F-8963-DAB5E6081A01}" dt="2024-10-09T09:09:04.119" v="1303" actId="12"/>
          <ac:spMkLst>
            <pc:docMk/>
            <pc:sldMk cId="3847659151" sldId="376"/>
            <ac:spMk id="3" creationId="{C721DE20-D793-5101-4263-6B0AEF084494}"/>
          </ac:spMkLst>
        </pc:spChg>
        <pc:spChg chg="del">
          <ac:chgData name="Cooling, Chris" userId="6dcf99c9-2ba5-410a-8445-0893a3d1421f" providerId="ADAL" clId="{03CF33AC-D9E4-491F-8963-DAB5E6081A01}" dt="2024-10-09T09:10:34.059" v="1310" actId="478"/>
          <ac:spMkLst>
            <pc:docMk/>
            <pc:sldMk cId="3847659151" sldId="376"/>
            <ac:spMk id="8" creationId="{D16C161C-A56C-C427-F95E-D663E99E25C1}"/>
          </ac:spMkLst>
        </pc:spChg>
        <pc:spChg chg="add mod">
          <ac:chgData name="Cooling, Chris" userId="6dcf99c9-2ba5-410a-8445-0893a3d1421f" providerId="ADAL" clId="{03CF33AC-D9E4-491F-8963-DAB5E6081A01}" dt="2024-10-09T09:11:29.913" v="1314" actId="20577"/>
          <ac:spMkLst>
            <pc:docMk/>
            <pc:sldMk cId="3847659151" sldId="376"/>
            <ac:spMk id="11" creationId="{3CE2047C-E83D-84F9-02C3-26704590B789}"/>
          </ac:spMkLst>
        </pc:spChg>
        <pc:graphicFrameChg chg="del">
          <ac:chgData name="Cooling, Chris" userId="6dcf99c9-2ba5-410a-8445-0893a3d1421f" providerId="ADAL" clId="{03CF33AC-D9E4-491F-8963-DAB5E6081A01}" dt="2024-10-09T09:08:53.204" v="1301" actId="478"/>
          <ac:graphicFrameMkLst>
            <pc:docMk/>
            <pc:sldMk cId="3847659151" sldId="376"/>
            <ac:graphicFrameMk id="4" creationId="{49F002EE-F7B4-A54D-8796-A68257964AD7}"/>
          </ac:graphicFrameMkLst>
        </pc:graphicFrameChg>
        <pc:graphicFrameChg chg="add mod">
          <ac:chgData name="Cooling, Chris" userId="6dcf99c9-2ba5-410a-8445-0893a3d1421f" providerId="ADAL" clId="{03CF33AC-D9E4-491F-8963-DAB5E6081A01}" dt="2024-10-09T09:09:26.559" v="1305" actId="1076"/>
          <ac:graphicFrameMkLst>
            <pc:docMk/>
            <pc:sldMk cId="3847659151" sldId="376"/>
            <ac:graphicFrameMk id="10" creationId="{35C43D64-E259-8D04-A44A-57BB85A9027A}"/>
          </ac:graphicFrameMkLst>
        </pc:graphicFrameChg>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pChg chg="mod">
          <ac:chgData name="Cooling, Chris" userId="6dcf99c9-2ba5-410a-8445-0893a3d1421f" providerId="ADAL" clId="{03CF33AC-D9E4-491F-8963-DAB5E6081A01}" dt="2024-10-09T09:15:49.019" v="1318"/>
          <ac:spMkLst>
            <pc:docMk/>
            <pc:sldMk cId="2673447316" sldId="377"/>
            <ac:spMk id="2" creationId="{6F5D226D-AEEE-9CAD-EC6D-58B1E3EBB257}"/>
          </ac:spMkLst>
        </pc:spChg>
        <pc:spChg chg="del">
          <ac:chgData name="Cooling, Chris" userId="6dcf99c9-2ba5-410a-8445-0893a3d1421f" providerId="ADAL" clId="{03CF33AC-D9E4-491F-8963-DAB5E6081A01}" dt="2024-10-09T09:15:56.566" v="1319" actId="478"/>
          <ac:spMkLst>
            <pc:docMk/>
            <pc:sldMk cId="2673447316" sldId="377"/>
            <ac:spMk id="3" creationId="{C721DE20-D793-5101-4263-6B0AEF084494}"/>
          </ac:spMkLst>
        </pc:spChg>
        <pc:spChg chg="del">
          <ac:chgData name="Cooling, Chris" userId="6dcf99c9-2ba5-410a-8445-0893a3d1421f" providerId="ADAL" clId="{03CF33AC-D9E4-491F-8963-DAB5E6081A01}" dt="2024-10-09T09:17:17.875" v="1326" actId="478"/>
          <ac:spMkLst>
            <pc:docMk/>
            <pc:sldMk cId="2673447316" sldId="377"/>
            <ac:spMk id="9" creationId="{649A0BA4-89F6-5DCB-AA98-7C5E9D06BD76}"/>
          </ac:spMkLst>
        </pc:spChg>
        <pc:spChg chg="add del mod">
          <ac:chgData name="Cooling, Chris" userId="6dcf99c9-2ba5-410a-8445-0893a3d1421f" providerId="ADAL" clId="{03CF33AC-D9E4-491F-8963-DAB5E6081A01}" dt="2024-10-09T09:15:59.844" v="1320" actId="478"/>
          <ac:spMkLst>
            <pc:docMk/>
            <pc:sldMk cId="2673447316" sldId="377"/>
            <ac:spMk id="11" creationId="{EDA2A8D8-0E49-46A8-DB7B-2CA5F6272A41}"/>
          </ac:spMkLst>
        </pc:spChg>
        <pc:graphicFrameChg chg="del">
          <ac:chgData name="Cooling, Chris" userId="6dcf99c9-2ba5-410a-8445-0893a3d1421f" providerId="ADAL" clId="{03CF33AC-D9E4-491F-8963-DAB5E6081A01}" dt="2024-10-09T09:15:56.566" v="1319" actId="478"/>
          <ac:graphicFrameMkLst>
            <pc:docMk/>
            <pc:sldMk cId="2673447316" sldId="377"/>
            <ac:graphicFrameMk id="4" creationId="{49F002EE-F7B4-A54D-8796-A68257964AD7}"/>
          </ac:graphicFrameMkLst>
        </pc:graphicFrameChg>
        <pc:graphicFrameChg chg="add mod modGraphic">
          <ac:chgData name="Cooling, Chris" userId="6dcf99c9-2ba5-410a-8445-0893a3d1421f" providerId="ADAL" clId="{03CF33AC-D9E4-491F-8963-DAB5E6081A01}" dt="2024-10-09T13:04:47.646" v="2625" actId="14734"/>
          <ac:graphicFrameMkLst>
            <pc:docMk/>
            <pc:sldMk cId="2673447316" sldId="377"/>
            <ac:graphicFrameMk id="12" creationId="{5CBA93B7-2C18-B34A-C476-55D1B1323A5E}"/>
          </ac:graphicFrameMkLst>
        </pc:graphicFrameChg>
      </pc:sldChg>
      <pc:sldChg chg="modSp add del mod">
        <pc:chgData name="Cooling, Chris" userId="6dcf99c9-2ba5-410a-8445-0893a3d1421f" providerId="ADAL" clId="{03CF33AC-D9E4-491F-8963-DAB5E6081A01}" dt="2024-10-09T08:23:15.889" v="66" actId="47"/>
        <pc:sldMkLst>
          <pc:docMk/>
          <pc:sldMk cId="2849987525" sldId="377"/>
        </pc:sldMkLst>
        <pc:spChg chg="mod">
          <ac:chgData name="Cooling, Chris" userId="6dcf99c9-2ba5-410a-8445-0893a3d1421f" providerId="ADAL" clId="{03CF33AC-D9E4-491F-8963-DAB5E6081A01}" dt="2024-10-09T08:22:55.287" v="61" actId="27636"/>
          <ac:spMkLst>
            <pc:docMk/>
            <pc:sldMk cId="2849987525" sldId="377"/>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pChg chg="mod">
          <ac:chgData name="Cooling, Chris" userId="6dcf99c9-2ba5-410a-8445-0893a3d1421f" providerId="ADAL" clId="{03CF33AC-D9E4-491F-8963-DAB5E6081A01}" dt="2024-10-09T09:17:50.286" v="1330"/>
          <ac:spMkLst>
            <pc:docMk/>
            <pc:sldMk cId="3995649870" sldId="378"/>
            <ac:spMk id="2" creationId="{6F5D226D-AEEE-9CAD-EC6D-58B1E3EBB257}"/>
          </ac:spMkLst>
        </pc:spChg>
        <pc:spChg chg="add mod">
          <ac:chgData name="Cooling, Chris" userId="6dcf99c9-2ba5-410a-8445-0893a3d1421f" providerId="ADAL" clId="{03CF33AC-D9E4-491F-8963-DAB5E6081A01}" dt="2024-10-09T09:18:31.201" v="1339" actId="14100"/>
          <ac:spMkLst>
            <pc:docMk/>
            <pc:sldMk cId="3995649870" sldId="378"/>
            <ac:spMk id="3" creationId="{6157602F-3093-6C86-1337-21F19F301CE4}"/>
          </ac:spMkLst>
        </pc:spChg>
        <pc:spChg chg="del">
          <ac:chgData name="Cooling, Chris" userId="6dcf99c9-2ba5-410a-8445-0893a3d1421f" providerId="ADAL" clId="{03CF33AC-D9E4-491F-8963-DAB5E6081A01}" dt="2024-10-09T09:18:44.708" v="1341" actId="478"/>
          <ac:spMkLst>
            <pc:docMk/>
            <pc:sldMk cId="3995649870" sldId="378"/>
            <ac:spMk id="8" creationId="{D16C161C-A56C-C427-F95E-D663E99E25C1}"/>
          </ac:spMkLst>
        </pc:spChg>
        <pc:graphicFrameChg chg="del">
          <ac:chgData name="Cooling, Chris" userId="6dcf99c9-2ba5-410a-8445-0893a3d1421f" providerId="ADAL" clId="{03CF33AC-D9E4-491F-8963-DAB5E6081A01}" dt="2024-10-09T09:17:55.806" v="1331" actId="478"/>
          <ac:graphicFrameMkLst>
            <pc:docMk/>
            <pc:sldMk cId="3995649870" sldId="378"/>
            <ac:graphicFrameMk id="12" creationId="{5CBA93B7-2C18-B34A-C476-55D1B1323A5E}"/>
          </ac:graphicFrameMkLst>
        </pc:graphicFrameChg>
      </pc:sldChg>
      <pc:sldChg chg="addSp delSp modSp add mod modNotesTx">
        <pc:chgData name="Cooling, Chris" userId="6dcf99c9-2ba5-410a-8445-0893a3d1421f" providerId="ADAL" clId="{03CF33AC-D9E4-491F-8963-DAB5E6081A01}" dt="2024-10-09T09:22:04.273" v="1354"/>
        <pc:sldMkLst>
          <pc:docMk/>
          <pc:sldMk cId="606499370" sldId="379"/>
        </pc:sldMkLst>
        <pc:spChg chg="mod">
          <ac:chgData name="Cooling, Chris" userId="6dcf99c9-2ba5-410a-8445-0893a3d1421f" providerId="ADAL" clId="{03CF33AC-D9E4-491F-8963-DAB5E6081A01}" dt="2024-10-09T09:19:34.194" v="1343"/>
          <ac:spMkLst>
            <pc:docMk/>
            <pc:sldMk cId="606499370" sldId="379"/>
            <ac:spMk id="2" creationId="{6F5D226D-AEEE-9CAD-EC6D-58B1E3EBB257}"/>
          </ac:spMkLst>
        </pc:spChg>
        <pc:spChg chg="del mod">
          <ac:chgData name="Cooling, Chris" userId="6dcf99c9-2ba5-410a-8445-0893a3d1421f" providerId="ADAL" clId="{03CF33AC-D9E4-491F-8963-DAB5E6081A01}" dt="2024-10-09T09:20:01.640" v="1345" actId="478"/>
          <ac:spMkLst>
            <pc:docMk/>
            <pc:sldMk cId="606499370" sldId="379"/>
            <ac:spMk id="3" creationId="{6157602F-3093-6C86-1337-21F19F301CE4}"/>
          </ac:spMkLst>
        </pc:spChg>
        <pc:spChg chg="add del mod">
          <ac:chgData name="Cooling, Chris" userId="6dcf99c9-2ba5-410a-8445-0893a3d1421f" providerId="ADAL" clId="{03CF33AC-D9E4-491F-8963-DAB5E6081A01}" dt="2024-10-09T09:20:13.885" v="1348" actId="478"/>
          <ac:spMkLst>
            <pc:docMk/>
            <pc:sldMk cId="606499370" sldId="379"/>
            <ac:spMk id="8" creationId="{170C6E42-6604-2F25-7E8F-254778624ADB}"/>
          </ac:spMkLst>
        </pc:spChg>
        <pc:spChg chg="add mod">
          <ac:chgData name="Cooling, Chris" userId="6dcf99c9-2ba5-410a-8445-0893a3d1421f" providerId="ADAL" clId="{03CF33AC-D9E4-491F-8963-DAB5E6081A01}" dt="2024-10-09T09:20:45.152" v="1350" actId="14100"/>
          <ac:spMkLst>
            <pc:docMk/>
            <pc:sldMk cId="606499370" sldId="379"/>
            <ac:spMk id="10" creationId="{EFC98D82-71F0-E954-66D1-7D4DCC4D59A5}"/>
          </ac:spMkLst>
        </pc:spChg>
        <pc:spChg chg="add mod">
          <ac:chgData name="Cooling, Chris" userId="6dcf99c9-2ba5-410a-8445-0893a3d1421f" providerId="ADAL" clId="{03CF33AC-D9E4-491F-8963-DAB5E6081A01}" dt="2024-10-09T09:20:49.460" v="1351" actId="14100"/>
          <ac:spMkLst>
            <pc:docMk/>
            <pc:sldMk cId="606499370" sldId="379"/>
            <ac:spMk id="11" creationId="{B5F5C449-40E0-7BD4-ACE5-E3FD5E106321}"/>
          </ac:spMkLst>
        </pc:spChg>
        <pc:spChg chg="add mod">
          <ac:chgData name="Cooling, Chris" userId="6dcf99c9-2ba5-410a-8445-0893a3d1421f" providerId="ADAL" clId="{03CF33AC-D9E4-491F-8963-DAB5E6081A01}" dt="2024-10-09T09:20:52.469" v="1352" actId="14100"/>
          <ac:spMkLst>
            <pc:docMk/>
            <pc:sldMk cId="606499370" sldId="379"/>
            <ac:spMk id="12" creationId="{DF55004C-251E-E36B-DF70-74919067C6CA}"/>
          </ac:spMkLst>
        </pc:spChg>
        <pc:spChg chg="add mod">
          <ac:chgData name="Cooling, Chris" userId="6dcf99c9-2ba5-410a-8445-0893a3d1421f" providerId="ADAL" clId="{03CF33AC-D9E4-491F-8963-DAB5E6081A01}" dt="2024-10-09T09:20:09.064" v="1347" actId="14100"/>
          <ac:spMkLst>
            <pc:docMk/>
            <pc:sldMk cId="606499370" sldId="379"/>
            <ac:spMk id="16" creationId="{2312D05D-8308-144B-21AB-A1DE9AD0C685}"/>
          </ac:spMkLst>
        </pc:spChg>
        <pc:spChg chg="add mod">
          <ac:chgData name="Cooling, Chris" userId="6dcf99c9-2ba5-410a-8445-0893a3d1421f" providerId="ADAL" clId="{03CF33AC-D9E4-491F-8963-DAB5E6081A01}" dt="2024-10-09T09:22:04.273" v="1354"/>
          <ac:spMkLst>
            <pc:docMk/>
            <pc:sldMk cId="606499370" sldId="379"/>
            <ac:spMk id="21" creationId="{3EF02EC7-08E8-F4F1-85BA-B64EC3336509}"/>
          </ac:spMkLst>
        </pc:spChg>
        <pc:graphicFrameChg chg="add mod modGraphic">
          <ac:chgData name="Cooling, Chris" userId="6dcf99c9-2ba5-410a-8445-0893a3d1421f" providerId="ADAL" clId="{03CF33AC-D9E4-491F-8963-DAB5E6081A01}" dt="2024-10-09T09:20:09.064" v="1347" actId="14100"/>
          <ac:graphicFrameMkLst>
            <pc:docMk/>
            <pc:sldMk cId="606499370" sldId="379"/>
            <ac:graphicFrameMk id="9" creationId="{2052E3E3-8791-3777-5D5E-FC442DEC77BC}"/>
          </ac:graphicFrameMkLst>
        </pc:graphicFrameChg>
        <pc:cxnChg chg="add mod">
          <ac:chgData name="Cooling, Chris" userId="6dcf99c9-2ba5-410a-8445-0893a3d1421f" providerId="ADAL" clId="{03CF33AC-D9E4-491F-8963-DAB5E6081A01}" dt="2024-10-09T09:20:45.152" v="1350" actId="14100"/>
          <ac:cxnSpMkLst>
            <pc:docMk/>
            <pc:sldMk cId="606499370" sldId="379"/>
            <ac:cxnSpMk id="13" creationId="{64FD6267-A0A0-D7F2-C1C4-B9271E1A7A21}"/>
          </ac:cxnSpMkLst>
        </pc:cxnChg>
        <pc:cxnChg chg="add mod">
          <ac:chgData name="Cooling, Chris" userId="6dcf99c9-2ba5-410a-8445-0893a3d1421f" providerId="ADAL" clId="{03CF33AC-D9E4-491F-8963-DAB5E6081A01}" dt="2024-10-09T09:20:49.460" v="1351" actId="14100"/>
          <ac:cxnSpMkLst>
            <pc:docMk/>
            <pc:sldMk cId="606499370" sldId="379"/>
            <ac:cxnSpMk id="14" creationId="{FE940325-8B5A-D98C-18A3-E86B08493256}"/>
          </ac:cxnSpMkLst>
        </pc:cxnChg>
        <pc:cxnChg chg="add mod">
          <ac:chgData name="Cooling, Chris" userId="6dcf99c9-2ba5-410a-8445-0893a3d1421f" providerId="ADAL" clId="{03CF33AC-D9E4-491F-8963-DAB5E6081A01}" dt="2024-10-09T09:20:52.469" v="1352" actId="14100"/>
          <ac:cxnSpMkLst>
            <pc:docMk/>
            <pc:sldMk cId="606499370" sldId="379"/>
            <ac:cxnSpMk id="15" creationId="{0AE14AA3-D4C4-59FF-36D7-5793478ABB60}"/>
          </ac:cxnSpMkLst>
        </pc:cxnChg>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pChg chg="mod">
          <ac:chgData name="Cooling, Chris" userId="6dcf99c9-2ba5-410a-8445-0893a3d1421f" providerId="ADAL" clId="{03CF33AC-D9E4-491F-8963-DAB5E6081A01}" dt="2024-10-09T09:26:37.687" v="1375" actId="20577"/>
          <ac:spMkLst>
            <pc:docMk/>
            <pc:sldMk cId="534930278" sldId="380"/>
            <ac:spMk id="2" creationId="{6F5D226D-AEEE-9CAD-EC6D-58B1E3EBB257}"/>
          </ac:spMkLst>
        </pc:spChg>
        <pc:spChg chg="add del mod">
          <ac:chgData name="Cooling, Chris" userId="6dcf99c9-2ba5-410a-8445-0893a3d1421f" providerId="ADAL" clId="{03CF33AC-D9E4-491F-8963-DAB5E6081A01}" dt="2024-10-09T09:26:45.277" v="1376" actId="478"/>
          <ac:spMkLst>
            <pc:docMk/>
            <pc:sldMk cId="534930278" sldId="380"/>
            <ac:spMk id="4" creationId="{E22AC764-A68F-0E1D-B6B1-EC718E03D016}"/>
          </ac:spMkLst>
        </pc:spChg>
        <pc:spChg chg="add del mod">
          <ac:chgData name="Cooling, Chris" userId="6dcf99c9-2ba5-410a-8445-0893a3d1421f" providerId="ADAL" clId="{03CF33AC-D9E4-491F-8963-DAB5E6081A01}" dt="2024-10-09T09:26:45.277" v="1376" actId="478"/>
          <ac:spMkLst>
            <pc:docMk/>
            <pc:sldMk cId="534930278" sldId="380"/>
            <ac:spMk id="8" creationId="{1A07DDC9-36F5-61B6-B241-EC89DC24F7B9}"/>
          </ac:spMkLst>
        </pc:spChg>
        <pc:spChg chg="del">
          <ac:chgData name="Cooling, Chris" userId="6dcf99c9-2ba5-410a-8445-0893a3d1421f" providerId="ADAL" clId="{03CF33AC-D9E4-491F-8963-DAB5E6081A01}" dt="2024-10-09T09:23:07.189" v="1356" actId="478"/>
          <ac:spMkLst>
            <pc:docMk/>
            <pc:sldMk cId="534930278" sldId="380"/>
            <ac:spMk id="10" creationId="{EFC98D82-71F0-E954-66D1-7D4DCC4D59A5}"/>
          </ac:spMkLst>
        </pc:spChg>
        <pc:spChg chg="del">
          <ac:chgData name="Cooling, Chris" userId="6dcf99c9-2ba5-410a-8445-0893a3d1421f" providerId="ADAL" clId="{03CF33AC-D9E4-491F-8963-DAB5E6081A01}" dt="2024-10-09T09:23:07.189" v="1356" actId="478"/>
          <ac:spMkLst>
            <pc:docMk/>
            <pc:sldMk cId="534930278" sldId="380"/>
            <ac:spMk id="11" creationId="{B5F5C449-40E0-7BD4-ACE5-E3FD5E106321}"/>
          </ac:spMkLst>
        </pc:spChg>
        <pc:spChg chg="del">
          <ac:chgData name="Cooling, Chris" userId="6dcf99c9-2ba5-410a-8445-0893a3d1421f" providerId="ADAL" clId="{03CF33AC-D9E4-491F-8963-DAB5E6081A01}" dt="2024-10-09T09:23:07.189" v="1356" actId="478"/>
          <ac:spMkLst>
            <pc:docMk/>
            <pc:sldMk cId="534930278" sldId="380"/>
            <ac:spMk id="12" creationId="{DF55004C-251E-E36B-DF70-74919067C6CA}"/>
          </ac:spMkLst>
        </pc:spChg>
        <pc:spChg chg="del">
          <ac:chgData name="Cooling, Chris" userId="6dcf99c9-2ba5-410a-8445-0893a3d1421f" providerId="ADAL" clId="{03CF33AC-D9E4-491F-8963-DAB5E6081A01}" dt="2024-10-09T09:23:07.189" v="1356" actId="478"/>
          <ac:spMkLst>
            <pc:docMk/>
            <pc:sldMk cId="534930278" sldId="380"/>
            <ac:spMk id="16" creationId="{2312D05D-8308-144B-21AB-A1DE9AD0C685}"/>
          </ac:spMkLst>
        </pc:spChg>
        <pc:spChg chg="add del mod">
          <ac:chgData name="Cooling, Chris" userId="6dcf99c9-2ba5-410a-8445-0893a3d1421f" providerId="ADAL" clId="{03CF33AC-D9E4-491F-8963-DAB5E6081A01}" dt="2024-10-09T09:26:45.277" v="1376" actId="478"/>
          <ac:spMkLst>
            <pc:docMk/>
            <pc:sldMk cId="534930278" sldId="380"/>
            <ac:spMk id="19" creationId="{6199CFF2-1547-8825-3F52-F1DF7E9FCA5F}"/>
          </ac:spMkLst>
        </pc:spChg>
        <pc:spChg chg="add del mod">
          <ac:chgData name="Cooling, Chris" userId="6dcf99c9-2ba5-410a-8445-0893a3d1421f" providerId="ADAL" clId="{03CF33AC-D9E4-491F-8963-DAB5E6081A01}" dt="2024-10-09T09:26:50.185" v="1377" actId="478"/>
          <ac:spMkLst>
            <pc:docMk/>
            <pc:sldMk cId="534930278" sldId="380"/>
            <ac:spMk id="22" creationId="{FDF9D213-36D6-8469-482F-9B0C52C1CD1D}"/>
          </ac:spMkLst>
        </pc:spChg>
        <pc:spChg chg="add del mod">
          <ac:chgData name="Cooling, Chris" userId="6dcf99c9-2ba5-410a-8445-0893a3d1421f" providerId="ADAL" clId="{03CF33AC-D9E4-491F-8963-DAB5E6081A01}" dt="2024-10-09T09:25:24.561" v="1362" actId="478"/>
          <ac:spMkLst>
            <pc:docMk/>
            <pc:sldMk cId="534930278" sldId="380"/>
            <ac:spMk id="23" creationId="{B22A7F75-C208-38AF-0486-F96C15635BAF}"/>
          </ac:spMkLst>
        </pc:spChg>
        <pc:spChg chg="add mod">
          <ac:chgData name="Cooling, Chris" userId="6dcf99c9-2ba5-410a-8445-0893a3d1421f" providerId="ADAL" clId="{03CF33AC-D9E4-491F-8963-DAB5E6081A01}" dt="2024-10-09T09:29:00.286" v="1382"/>
          <ac:spMkLst>
            <pc:docMk/>
            <pc:sldMk cId="534930278" sldId="380"/>
            <ac:spMk id="29" creationId="{28540F58-C931-0B2E-AB27-0CB47361198A}"/>
          </ac:spMkLst>
        </pc:spChg>
        <pc:graphicFrameChg chg="add del mod modGraphic">
          <ac:chgData name="Cooling, Chris" userId="6dcf99c9-2ba5-410a-8445-0893a3d1421f" providerId="ADAL" clId="{03CF33AC-D9E4-491F-8963-DAB5E6081A01}" dt="2024-10-09T09:26:45.277" v="1376" actId="478"/>
          <ac:graphicFrameMkLst>
            <pc:docMk/>
            <pc:sldMk cId="534930278" sldId="380"/>
            <ac:graphicFrameMk id="3" creationId="{D6CC7615-3405-EF05-950A-96669E4261AF}"/>
          </ac:graphicFrameMkLst>
        </pc:graphicFrameChg>
        <pc:graphicFrameChg chg="del">
          <ac:chgData name="Cooling, Chris" userId="6dcf99c9-2ba5-410a-8445-0893a3d1421f" providerId="ADAL" clId="{03CF33AC-D9E4-491F-8963-DAB5E6081A01}" dt="2024-10-09T09:23:07.189" v="1356" actId="478"/>
          <ac:graphicFrameMkLst>
            <pc:docMk/>
            <pc:sldMk cId="534930278" sldId="380"/>
            <ac:graphicFrameMk id="9" creationId="{2052E3E3-8791-3777-5D5E-FC442DEC77BC}"/>
          </ac:graphicFrameMkLst>
        </pc:graphicFrameChg>
        <pc:graphicFrameChg chg="add mod modGraphic">
          <ac:chgData name="Cooling, Chris" userId="6dcf99c9-2ba5-410a-8445-0893a3d1421f" providerId="ADAL" clId="{03CF33AC-D9E4-491F-8963-DAB5E6081A01}" dt="2024-10-09T09:27:04.295" v="1380" actId="14100"/>
          <ac:graphicFrameMkLst>
            <pc:docMk/>
            <pc:sldMk cId="534930278" sldId="380"/>
            <ac:graphicFrameMk id="28" creationId="{D940666D-1A22-5A61-43BE-D150174F045B}"/>
          </ac:graphicFrameMkLst>
        </pc:graphicFrameChg>
        <pc:cxnChg chg="del mod">
          <ac:chgData name="Cooling, Chris" userId="6dcf99c9-2ba5-410a-8445-0893a3d1421f" providerId="ADAL" clId="{03CF33AC-D9E4-491F-8963-DAB5E6081A01}" dt="2024-10-09T09:23:07.189" v="1356" actId="478"/>
          <ac:cxnSpMkLst>
            <pc:docMk/>
            <pc:sldMk cId="534930278" sldId="380"/>
            <ac:cxnSpMk id="13" creationId="{64FD6267-A0A0-D7F2-C1C4-B9271E1A7A21}"/>
          </ac:cxnSpMkLst>
        </pc:cxnChg>
        <pc:cxnChg chg="del mod">
          <ac:chgData name="Cooling, Chris" userId="6dcf99c9-2ba5-410a-8445-0893a3d1421f" providerId="ADAL" clId="{03CF33AC-D9E4-491F-8963-DAB5E6081A01}" dt="2024-10-09T09:23:07.189" v="1356" actId="478"/>
          <ac:cxnSpMkLst>
            <pc:docMk/>
            <pc:sldMk cId="534930278" sldId="380"/>
            <ac:cxnSpMk id="14" creationId="{FE940325-8B5A-D98C-18A3-E86B08493256}"/>
          </ac:cxnSpMkLst>
        </pc:cxnChg>
        <pc:cxnChg chg="del mod">
          <ac:chgData name="Cooling, Chris" userId="6dcf99c9-2ba5-410a-8445-0893a3d1421f" providerId="ADAL" clId="{03CF33AC-D9E4-491F-8963-DAB5E6081A01}" dt="2024-10-09T09:23:07.189" v="1356" actId="478"/>
          <ac:cxnSpMkLst>
            <pc:docMk/>
            <pc:sldMk cId="534930278" sldId="380"/>
            <ac:cxnSpMk id="15" creationId="{0AE14AA3-D4C4-59FF-36D7-5793478ABB60}"/>
          </ac:cxnSpMkLst>
        </pc:cxnChg>
        <pc:cxnChg chg="add del mod">
          <ac:chgData name="Cooling, Chris" userId="6dcf99c9-2ba5-410a-8445-0893a3d1421f" providerId="ADAL" clId="{03CF33AC-D9E4-491F-8963-DAB5E6081A01}" dt="2024-10-09T09:26:45.277" v="1376" actId="478"/>
          <ac:cxnSpMkLst>
            <pc:docMk/>
            <pc:sldMk cId="534930278" sldId="380"/>
            <ac:cxnSpMk id="17" creationId="{4440CEAC-2CAE-950E-4B42-2356F02A7378}"/>
          </ac:cxnSpMkLst>
        </pc:cxnChg>
        <pc:cxnChg chg="add del mod">
          <ac:chgData name="Cooling, Chris" userId="6dcf99c9-2ba5-410a-8445-0893a3d1421f" providerId="ADAL" clId="{03CF33AC-D9E4-491F-8963-DAB5E6081A01}" dt="2024-10-09T09:26:45.277" v="1376" actId="478"/>
          <ac:cxnSpMkLst>
            <pc:docMk/>
            <pc:sldMk cId="534930278" sldId="380"/>
            <ac:cxnSpMk id="18" creationId="{0AD884FA-A416-EBB9-CF38-78973C139E6B}"/>
          </ac:cxnSpMkLst>
        </pc:cxnChg>
        <pc:cxnChg chg="add del mod">
          <ac:chgData name="Cooling, Chris" userId="6dcf99c9-2ba5-410a-8445-0893a3d1421f" providerId="ADAL" clId="{03CF33AC-D9E4-491F-8963-DAB5E6081A01}" dt="2024-10-09T09:26:45.277" v="1376" actId="478"/>
          <ac:cxnSpMkLst>
            <pc:docMk/>
            <pc:sldMk cId="534930278" sldId="380"/>
            <ac:cxnSpMk id="20" creationId="{D8DC515E-07D0-0431-F35C-AACF5D1D1688}"/>
          </ac:cxnSpMkLst>
        </pc:cxnChg>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pChg chg="mod">
          <ac:chgData name="Cooling, Chris" userId="6dcf99c9-2ba5-410a-8445-0893a3d1421f" providerId="ADAL" clId="{03CF33AC-D9E4-491F-8963-DAB5E6081A01}" dt="2024-10-09T09:30:27.814" v="1384"/>
          <ac:spMkLst>
            <pc:docMk/>
            <pc:sldMk cId="2605189886" sldId="381"/>
            <ac:spMk id="2" creationId="{6F5D226D-AEEE-9CAD-EC6D-58B1E3EBB257}"/>
          </ac:spMkLst>
        </pc:spChg>
        <pc:spChg chg="add mod">
          <ac:chgData name="Cooling, Chris" userId="6dcf99c9-2ba5-410a-8445-0893a3d1421f" providerId="ADAL" clId="{03CF33AC-D9E4-491F-8963-DAB5E6081A01}" dt="2024-10-09T09:31:23.708" v="1405" actId="14100"/>
          <ac:spMkLst>
            <pc:docMk/>
            <pc:sldMk cId="2605189886" sldId="381"/>
            <ac:spMk id="3" creationId="{2C7A6954-5AE7-6E35-86E6-C550777AAF6E}"/>
          </ac:spMkLst>
        </pc:spChg>
        <pc:spChg chg="del">
          <ac:chgData name="Cooling, Chris" userId="6dcf99c9-2ba5-410a-8445-0893a3d1421f" providerId="ADAL" clId="{03CF33AC-D9E4-491F-8963-DAB5E6081A01}" dt="2024-10-09T09:30:47.800" v="1392" actId="478"/>
          <ac:spMkLst>
            <pc:docMk/>
            <pc:sldMk cId="2605189886" sldId="381"/>
            <ac:spMk id="29" creationId="{28540F58-C931-0B2E-AB27-0CB47361198A}"/>
          </ac:spMkLst>
        </pc:spChg>
        <pc:graphicFrameChg chg="del">
          <ac:chgData name="Cooling, Chris" userId="6dcf99c9-2ba5-410a-8445-0893a3d1421f" providerId="ADAL" clId="{03CF33AC-D9E4-491F-8963-DAB5E6081A01}" dt="2024-10-09T09:30:31.822" v="1385" actId="478"/>
          <ac:graphicFrameMkLst>
            <pc:docMk/>
            <pc:sldMk cId="2605189886" sldId="381"/>
            <ac:graphicFrameMk id="28" creationId="{D940666D-1A22-5A61-43BE-D150174F045B}"/>
          </ac:graphicFrameMkLst>
        </pc:graphicFrameChg>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pChg chg="mod">
          <ac:chgData name="Cooling, Chris" userId="6dcf99c9-2ba5-410a-8445-0893a3d1421f" providerId="ADAL" clId="{03CF33AC-D9E4-491F-8963-DAB5E6081A01}" dt="2024-10-09T08:22:55.290" v="62" actId="27636"/>
          <ac:spMkLst>
            <pc:docMk/>
            <pc:sldMk cId="3357951532" sldId="382"/>
            <ac:spMk id="3" creationId="{00000000-0000-0000-0000-000000000000}"/>
          </ac:spMkLst>
        </pc:spChg>
      </pc:sldChg>
      <pc:sldChg chg="delSp modSp add mod modNotesTx">
        <pc:chgData name="Cooling, Chris" userId="6dcf99c9-2ba5-410a-8445-0893a3d1421f" providerId="ADAL" clId="{03CF33AC-D9E4-491F-8963-DAB5E6081A01}" dt="2024-10-09T09:35:08.883" v="1424" actId="20577"/>
        <pc:sldMkLst>
          <pc:docMk/>
          <pc:sldMk cId="3637714125" sldId="382"/>
        </pc:sldMkLst>
        <pc:spChg chg="mod">
          <ac:chgData name="Cooling, Chris" userId="6dcf99c9-2ba5-410a-8445-0893a3d1421f" providerId="ADAL" clId="{03CF33AC-D9E4-491F-8963-DAB5E6081A01}" dt="2024-10-09T09:33:19.657" v="1408"/>
          <ac:spMkLst>
            <pc:docMk/>
            <pc:sldMk cId="3637714125" sldId="382"/>
            <ac:spMk id="2" creationId="{6F5D226D-AEEE-9CAD-EC6D-58B1E3EBB257}"/>
          </ac:spMkLst>
        </pc:spChg>
        <pc:spChg chg="mod">
          <ac:chgData name="Cooling, Chris" userId="6dcf99c9-2ba5-410a-8445-0893a3d1421f" providerId="ADAL" clId="{03CF33AC-D9E4-491F-8963-DAB5E6081A01}" dt="2024-10-09T09:34:47.105" v="1422" actId="6549"/>
          <ac:spMkLst>
            <pc:docMk/>
            <pc:sldMk cId="3637714125" sldId="382"/>
            <ac:spMk id="3" creationId="{2C7A6954-5AE7-6E35-86E6-C550777AAF6E}"/>
          </ac:spMkLst>
        </pc:spChg>
        <pc:spChg chg="del">
          <ac:chgData name="Cooling, Chris" userId="6dcf99c9-2ba5-410a-8445-0893a3d1421f" providerId="ADAL" clId="{03CF33AC-D9E4-491F-8963-DAB5E6081A01}" dt="2024-10-09T09:33:23.163" v="1409" actId="478"/>
          <ac:spMkLst>
            <pc:docMk/>
            <pc:sldMk cId="3637714125" sldId="382"/>
            <ac:spMk id="21" creationId="{3EF02EC7-08E8-F4F1-85BA-B64EC3336509}"/>
          </ac:spMkLst>
        </pc:spChg>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pChg chg="mod">
          <ac:chgData name="Cooling, Chris" userId="6dcf99c9-2ba5-410a-8445-0893a3d1421f" providerId="ADAL" clId="{03CF33AC-D9E4-491F-8963-DAB5E6081A01}" dt="2024-10-09T09:35:58.816" v="1426"/>
          <ac:spMkLst>
            <pc:docMk/>
            <pc:sldMk cId="1793681033" sldId="383"/>
            <ac:spMk id="2" creationId="{6F5D226D-AEEE-9CAD-EC6D-58B1E3EBB257}"/>
          </ac:spMkLst>
        </pc:spChg>
        <pc:spChg chg="mod">
          <ac:chgData name="Cooling, Chris" userId="6dcf99c9-2ba5-410a-8445-0893a3d1421f" providerId="ADAL" clId="{03CF33AC-D9E4-491F-8963-DAB5E6081A01}" dt="2024-10-09T09:36:47.858" v="1435" actId="6549"/>
          <ac:spMkLst>
            <pc:docMk/>
            <pc:sldMk cId="1793681033" sldId="383"/>
            <ac:spMk id="3" creationId="{2C7A6954-5AE7-6E35-86E6-C550777AAF6E}"/>
          </ac:spMkLst>
        </pc:spChg>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pChg chg="mod">
          <ac:chgData name="Cooling, Chris" userId="6dcf99c9-2ba5-410a-8445-0893a3d1421f" providerId="ADAL" clId="{03CF33AC-D9E4-491F-8963-DAB5E6081A01}" dt="2024-10-09T09:37:48.148" v="1438"/>
          <ac:spMkLst>
            <pc:docMk/>
            <pc:sldMk cId="170370874" sldId="384"/>
            <ac:spMk id="2" creationId="{6F5D226D-AEEE-9CAD-EC6D-58B1E3EBB257}"/>
          </ac:spMkLst>
        </pc:spChg>
        <pc:spChg chg="mod">
          <ac:chgData name="Cooling, Chris" userId="6dcf99c9-2ba5-410a-8445-0893a3d1421f" providerId="ADAL" clId="{03CF33AC-D9E4-491F-8963-DAB5E6081A01}" dt="2024-10-09T09:38:00.753" v="1440" actId="12"/>
          <ac:spMkLst>
            <pc:docMk/>
            <pc:sldMk cId="170370874" sldId="384"/>
            <ac:spMk id="3" creationId="{2C7A6954-5AE7-6E35-86E6-C550777AAF6E}"/>
          </ac:spMkLst>
        </pc:spChg>
        <pc:spChg chg="add mod">
          <ac:chgData name="Cooling, Chris" userId="6dcf99c9-2ba5-410a-8445-0893a3d1421f" providerId="ADAL" clId="{03CF33AC-D9E4-491F-8963-DAB5E6081A01}" dt="2024-10-09T13:14:34.201" v="2939"/>
          <ac:spMkLst>
            <pc:docMk/>
            <pc:sldMk cId="170370874" sldId="384"/>
            <ac:spMk id="4" creationId="{72D8A833-023F-2D77-14EA-88A7D7AE3B5C}"/>
          </ac:spMkLst>
        </pc:spChg>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pChg chg="mod">
          <ac:chgData name="Cooling, Chris" userId="6dcf99c9-2ba5-410a-8445-0893a3d1421f" providerId="ADAL" clId="{03CF33AC-D9E4-491F-8963-DAB5E6081A01}" dt="2024-10-09T09:39:06.242" v="1443"/>
          <ac:spMkLst>
            <pc:docMk/>
            <pc:sldMk cId="3374749885" sldId="385"/>
            <ac:spMk id="2" creationId="{6F5D226D-AEEE-9CAD-EC6D-58B1E3EBB257}"/>
          </ac:spMkLst>
        </pc:spChg>
        <pc:spChg chg="mod">
          <ac:chgData name="Cooling, Chris" userId="6dcf99c9-2ba5-410a-8445-0893a3d1421f" providerId="ADAL" clId="{03CF33AC-D9E4-491F-8963-DAB5E6081A01}" dt="2024-10-09T09:40:10.279" v="1451" actId="15"/>
          <ac:spMkLst>
            <pc:docMk/>
            <pc:sldMk cId="3374749885" sldId="385"/>
            <ac:spMk id="3" creationId="{2C7A6954-5AE7-6E35-86E6-C550777AAF6E}"/>
          </ac:spMkLst>
        </pc:spChg>
        <pc:spChg chg="add mod">
          <ac:chgData name="Cooling, Chris" userId="6dcf99c9-2ba5-410a-8445-0893a3d1421f" providerId="ADAL" clId="{03CF33AC-D9E4-491F-8963-DAB5E6081A01}" dt="2024-10-09T09:41:39.087" v="1453"/>
          <ac:spMkLst>
            <pc:docMk/>
            <pc:sldMk cId="3374749885" sldId="385"/>
            <ac:spMk id="4" creationId="{6752BAFB-471C-F1A5-E7EC-CFB7C4AD7547}"/>
          </ac:spMkLst>
        </pc:spChg>
      </pc:sldChg>
      <pc:sldChg chg="modSp add del mod">
        <pc:chgData name="Cooling, Chris" userId="6dcf99c9-2ba5-410a-8445-0893a3d1421f" providerId="ADAL" clId="{03CF33AC-D9E4-491F-8963-DAB5E6081A01}" dt="2024-10-09T08:23:15.889" v="66" actId="47"/>
        <pc:sldMkLst>
          <pc:docMk/>
          <pc:sldMk cId="3173781080" sldId="386"/>
        </pc:sldMkLst>
        <pc:spChg chg="mod">
          <ac:chgData name="Cooling, Chris" userId="6dcf99c9-2ba5-410a-8445-0893a3d1421f" providerId="ADAL" clId="{03CF33AC-D9E4-491F-8963-DAB5E6081A01}" dt="2024-10-09T08:22:55.294" v="63" actId="27636"/>
          <ac:spMkLst>
            <pc:docMk/>
            <pc:sldMk cId="3173781080" sldId="386"/>
            <ac:spMk id="6" creationId="{C94459EB-B5CC-4128-A805-FCBCD2C4D3F5}"/>
          </ac:spMkLst>
        </pc:spChg>
      </pc:sldChg>
      <pc:sldChg chg="delSp modSp add mod modNotesTx">
        <pc:chgData name="Cooling, Chris" userId="6dcf99c9-2ba5-410a-8445-0893a3d1421f" providerId="ADAL" clId="{03CF33AC-D9E4-491F-8963-DAB5E6081A01}" dt="2024-10-09T13:16:33.468" v="3050" actId="478"/>
        <pc:sldMkLst>
          <pc:docMk/>
          <pc:sldMk cId="3981322899" sldId="386"/>
        </pc:sldMkLst>
        <pc:spChg chg="mod">
          <ac:chgData name="Cooling, Chris" userId="6dcf99c9-2ba5-410a-8445-0893a3d1421f" providerId="ADAL" clId="{03CF33AC-D9E4-491F-8963-DAB5E6081A01}" dt="2024-10-09T09:43:36.052" v="1455"/>
          <ac:spMkLst>
            <pc:docMk/>
            <pc:sldMk cId="3981322899" sldId="386"/>
            <ac:spMk id="2" creationId="{6F5D226D-AEEE-9CAD-EC6D-58B1E3EBB257}"/>
          </ac:spMkLst>
        </pc:spChg>
        <pc:spChg chg="mod">
          <ac:chgData name="Cooling, Chris" userId="6dcf99c9-2ba5-410a-8445-0893a3d1421f" providerId="ADAL" clId="{03CF33AC-D9E4-491F-8963-DAB5E6081A01}" dt="2024-10-09T09:43:54.030" v="1459" actId="12"/>
          <ac:spMkLst>
            <pc:docMk/>
            <pc:sldMk cId="3981322899" sldId="386"/>
            <ac:spMk id="3" creationId="{2C7A6954-5AE7-6E35-86E6-C550777AAF6E}"/>
          </ac:spMkLst>
        </pc:spChg>
        <pc:spChg chg="del">
          <ac:chgData name="Cooling, Chris" userId="6dcf99c9-2ba5-410a-8445-0893a3d1421f" providerId="ADAL" clId="{03CF33AC-D9E4-491F-8963-DAB5E6081A01}" dt="2024-10-09T13:16:33.468" v="3050" actId="478"/>
          <ac:spMkLst>
            <pc:docMk/>
            <pc:sldMk cId="3981322899" sldId="386"/>
            <ac:spMk id="4" creationId="{6752BAFB-471C-F1A5-E7EC-CFB7C4AD7547}"/>
          </ac:spMkLst>
        </pc:spChg>
      </pc:sldChg>
      <pc:sldChg chg="modSp add del mod">
        <pc:chgData name="Cooling, Chris" userId="6dcf99c9-2ba5-410a-8445-0893a3d1421f" providerId="ADAL" clId="{03CF33AC-D9E4-491F-8963-DAB5E6081A01}" dt="2024-10-09T08:23:15.889" v="66" actId="47"/>
        <pc:sldMkLst>
          <pc:docMk/>
          <pc:sldMk cId="1390760873" sldId="387"/>
        </pc:sldMkLst>
        <pc:spChg chg="mod">
          <ac:chgData name="Cooling, Chris" userId="6dcf99c9-2ba5-410a-8445-0893a3d1421f" providerId="ADAL" clId="{03CF33AC-D9E4-491F-8963-DAB5E6081A01}" dt="2024-10-09T08:22:55.297" v="64" actId="27636"/>
          <ac:spMkLst>
            <pc:docMk/>
            <pc:sldMk cId="1390760873" sldId="387"/>
            <ac:spMk id="3" creationId="{00000000-0000-0000-0000-000000000000}"/>
          </ac:spMkLst>
        </pc:spChg>
      </pc:sldChg>
      <pc:sldChg chg="addSp modSp add mod modNotesTx">
        <pc:chgData name="Cooling, Chris" userId="6dcf99c9-2ba5-410a-8445-0893a3d1421f" providerId="ADAL" clId="{03CF33AC-D9E4-491F-8963-DAB5E6081A01}" dt="2024-10-09T13:17:06.658" v="3109" actId="20577"/>
        <pc:sldMkLst>
          <pc:docMk/>
          <pc:sldMk cId="2197734974" sldId="387"/>
        </pc:sldMkLst>
        <pc:spChg chg="mod">
          <ac:chgData name="Cooling, Chris" userId="6dcf99c9-2ba5-410a-8445-0893a3d1421f" providerId="ADAL" clId="{03CF33AC-D9E4-491F-8963-DAB5E6081A01}" dt="2024-10-09T09:46:03.196" v="1462"/>
          <ac:spMkLst>
            <pc:docMk/>
            <pc:sldMk cId="2197734974" sldId="387"/>
            <ac:spMk id="2" creationId="{6F5D226D-AEEE-9CAD-EC6D-58B1E3EBB257}"/>
          </ac:spMkLst>
        </pc:spChg>
        <pc:spChg chg="mod">
          <ac:chgData name="Cooling, Chris" userId="6dcf99c9-2ba5-410a-8445-0893a3d1421f" providerId="ADAL" clId="{03CF33AC-D9E4-491F-8963-DAB5E6081A01}" dt="2024-10-09T09:46:13.177" v="1470" actId="20577"/>
          <ac:spMkLst>
            <pc:docMk/>
            <pc:sldMk cId="2197734974" sldId="387"/>
            <ac:spMk id="3" creationId="{2C7A6954-5AE7-6E35-86E6-C550777AAF6E}"/>
          </ac:spMkLst>
        </pc:spChg>
        <pc:spChg chg="add mod">
          <ac:chgData name="Cooling, Chris" userId="6dcf99c9-2ba5-410a-8445-0893a3d1421f" providerId="ADAL" clId="{03CF33AC-D9E4-491F-8963-DAB5E6081A01}" dt="2024-10-09T09:46:49.890" v="1471"/>
          <ac:spMkLst>
            <pc:docMk/>
            <pc:sldMk cId="2197734974" sldId="387"/>
            <ac:spMk id="8" creationId="{B2F02F4C-44FC-7B71-BFAF-C09A34AAA1F6}"/>
          </ac:spMkLst>
        </pc:spChg>
      </pc:sldChg>
      <pc:sldChg chg="delSp modSp add mod modNotesTx">
        <pc:chgData name="Cooling, Chris" userId="6dcf99c9-2ba5-410a-8445-0893a3d1421f" providerId="ADAL" clId="{03CF33AC-D9E4-491F-8963-DAB5E6081A01}" dt="2024-10-09T09:49:11.307" v="1482" actId="478"/>
        <pc:sldMkLst>
          <pc:docMk/>
          <pc:sldMk cId="3191437002" sldId="388"/>
        </pc:sldMkLst>
        <pc:spChg chg="mod">
          <ac:chgData name="Cooling, Chris" userId="6dcf99c9-2ba5-410a-8445-0893a3d1421f" providerId="ADAL" clId="{03CF33AC-D9E4-491F-8963-DAB5E6081A01}" dt="2024-10-09T09:47:53.613" v="1474"/>
          <ac:spMkLst>
            <pc:docMk/>
            <pc:sldMk cId="3191437002" sldId="388"/>
            <ac:spMk id="2" creationId="{6F5D226D-AEEE-9CAD-EC6D-58B1E3EBB257}"/>
          </ac:spMkLst>
        </pc:spChg>
        <pc:spChg chg="mod">
          <ac:chgData name="Cooling, Chris" userId="6dcf99c9-2ba5-410a-8445-0893a3d1421f" providerId="ADAL" clId="{03CF33AC-D9E4-491F-8963-DAB5E6081A01}" dt="2024-10-09T09:48:18.478" v="1480" actId="255"/>
          <ac:spMkLst>
            <pc:docMk/>
            <pc:sldMk cId="3191437002" sldId="388"/>
            <ac:spMk id="3" creationId="{2C7A6954-5AE7-6E35-86E6-C550777AAF6E}"/>
          </ac:spMkLst>
        </pc:spChg>
        <pc:spChg chg="del">
          <ac:chgData name="Cooling, Chris" userId="6dcf99c9-2ba5-410a-8445-0893a3d1421f" providerId="ADAL" clId="{03CF33AC-D9E4-491F-8963-DAB5E6081A01}" dt="2024-10-09T09:49:11.307" v="1482" actId="478"/>
          <ac:spMkLst>
            <pc:docMk/>
            <pc:sldMk cId="3191437002" sldId="388"/>
            <ac:spMk id="4" creationId="{6752BAFB-471C-F1A5-E7EC-CFB7C4AD7547}"/>
          </ac:spMkLst>
        </pc:spChg>
        <pc:spChg chg="del">
          <ac:chgData name="Cooling, Chris" userId="6dcf99c9-2ba5-410a-8445-0893a3d1421f" providerId="ADAL" clId="{03CF33AC-D9E4-491F-8963-DAB5E6081A01}" dt="2024-10-09T09:49:11.307" v="1482" actId="478"/>
          <ac:spMkLst>
            <pc:docMk/>
            <pc:sldMk cId="3191437002" sldId="388"/>
            <ac:spMk id="8" creationId="{B2F02F4C-44FC-7B71-BFAF-C09A34AAA1F6}"/>
          </ac:spMkLst>
        </pc:spChg>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pChg chg="mod">
          <ac:chgData name="Cooling, Chris" userId="6dcf99c9-2ba5-410a-8445-0893a3d1421f" providerId="ADAL" clId="{03CF33AC-D9E4-491F-8963-DAB5E6081A01}" dt="2024-10-09T09:49:37.897" v="1486"/>
          <ac:spMkLst>
            <pc:docMk/>
            <pc:sldMk cId="3717795031" sldId="389"/>
            <ac:spMk id="2" creationId="{6F5D226D-AEEE-9CAD-EC6D-58B1E3EBB257}"/>
          </ac:spMkLst>
        </pc:spChg>
        <pc:spChg chg="mod">
          <ac:chgData name="Cooling, Chris" userId="6dcf99c9-2ba5-410a-8445-0893a3d1421f" providerId="ADAL" clId="{03CF33AC-D9E4-491F-8963-DAB5E6081A01}" dt="2024-10-09T09:49:54.403" v="1490" actId="12"/>
          <ac:spMkLst>
            <pc:docMk/>
            <pc:sldMk cId="3717795031" sldId="389"/>
            <ac:spMk id="3" creationId="{2C7A6954-5AE7-6E35-86E6-C550777AAF6E}"/>
          </ac:spMkLst>
        </pc:spChg>
        <pc:spChg chg="del">
          <ac:chgData name="Cooling, Chris" userId="6dcf99c9-2ba5-410a-8445-0893a3d1421f" providerId="ADAL" clId="{03CF33AC-D9E4-491F-8963-DAB5E6081A01}" dt="2024-10-09T09:50:01.846" v="1491" actId="478"/>
          <ac:spMkLst>
            <pc:docMk/>
            <pc:sldMk cId="3717795031" sldId="389"/>
            <ac:spMk id="8" creationId="{B2F02F4C-44FC-7B71-BFAF-C09A34AAA1F6}"/>
          </ac:spMkLst>
        </pc:spChg>
        <pc:spChg chg="add mod">
          <ac:chgData name="Cooling, Chris" userId="6dcf99c9-2ba5-410a-8445-0893a3d1421f" providerId="ADAL" clId="{03CF33AC-D9E4-491F-8963-DAB5E6081A01}" dt="2024-10-09T09:50:16.972" v="1493" actId="164"/>
          <ac:spMkLst>
            <pc:docMk/>
            <pc:sldMk cId="3717795031" sldId="389"/>
            <ac:spMk id="9" creationId="{CB727721-203D-DCAB-53D1-0659A8C53E73}"/>
          </ac:spMkLst>
        </pc:spChg>
        <pc:spChg chg="add mod">
          <ac:chgData name="Cooling, Chris" userId="6dcf99c9-2ba5-410a-8445-0893a3d1421f" providerId="ADAL" clId="{03CF33AC-D9E4-491F-8963-DAB5E6081A01}" dt="2024-10-09T09:50:34.481" v="1496" actId="14100"/>
          <ac:spMkLst>
            <pc:docMk/>
            <pc:sldMk cId="3717795031" sldId="389"/>
            <ac:spMk id="10" creationId="{D136FC7D-86B2-4EBD-026F-477CB4F5893D}"/>
          </ac:spMkLst>
        </pc:spChg>
        <pc:spChg chg="add mod">
          <ac:chgData name="Cooling, Chris" userId="6dcf99c9-2ba5-410a-8445-0893a3d1421f" providerId="ADAL" clId="{03CF33AC-D9E4-491F-8963-DAB5E6081A01}" dt="2024-10-09T09:50:16.972" v="1493" actId="164"/>
          <ac:spMkLst>
            <pc:docMk/>
            <pc:sldMk cId="3717795031" sldId="389"/>
            <ac:spMk id="12" creationId="{CC1BE921-DA10-A591-7942-75AFF4A68885}"/>
          </ac:spMkLst>
        </pc:spChg>
        <pc:spChg chg="add mod">
          <ac:chgData name="Cooling, Chris" userId="6dcf99c9-2ba5-410a-8445-0893a3d1421f" providerId="ADAL" clId="{03CF33AC-D9E4-491F-8963-DAB5E6081A01}" dt="2024-10-09T09:50:16.972" v="1493" actId="164"/>
          <ac:spMkLst>
            <pc:docMk/>
            <pc:sldMk cId="3717795031" sldId="389"/>
            <ac:spMk id="13" creationId="{BD126265-4006-01F3-8D2F-B3E54B885444}"/>
          </ac:spMkLst>
        </pc:spChg>
        <pc:spChg chg="add mod">
          <ac:chgData name="Cooling, Chris" userId="6dcf99c9-2ba5-410a-8445-0893a3d1421f" providerId="ADAL" clId="{03CF33AC-D9E4-491F-8963-DAB5E6081A01}" dt="2024-10-09T09:50:16.972" v="1493" actId="164"/>
          <ac:spMkLst>
            <pc:docMk/>
            <pc:sldMk cId="3717795031" sldId="389"/>
            <ac:spMk id="14" creationId="{C6A9055D-174B-7E1D-E5AF-E639DC90D8F2}"/>
          </ac:spMkLst>
        </pc:spChg>
        <pc:spChg chg="add mod">
          <ac:chgData name="Cooling, Chris" userId="6dcf99c9-2ba5-410a-8445-0893a3d1421f" providerId="ADAL" clId="{03CF33AC-D9E4-491F-8963-DAB5E6081A01}" dt="2024-10-09T09:50:31.221" v="1495" actId="14100"/>
          <ac:spMkLst>
            <pc:docMk/>
            <pc:sldMk cId="3717795031" sldId="389"/>
            <ac:spMk id="18" creationId="{C4E34B17-C2F6-B9C1-E9EF-E287FD223EB0}"/>
          </ac:spMkLst>
        </pc:spChg>
        <pc:grpChg chg="add mod">
          <ac:chgData name="Cooling, Chris" userId="6dcf99c9-2ba5-410a-8445-0893a3d1421f" providerId="ADAL" clId="{03CF33AC-D9E4-491F-8963-DAB5E6081A01}" dt="2024-10-09T09:50:24.116" v="1494" actId="1076"/>
          <ac:grpSpMkLst>
            <pc:docMk/>
            <pc:sldMk cId="3717795031" sldId="389"/>
            <ac:grpSpMk id="20" creationId="{22F86E47-B257-40F2-E6DD-13F1D48E3D27}"/>
          </ac:grpSpMkLst>
        </pc:grpChg>
        <pc:cxnChg chg="add mod">
          <ac:chgData name="Cooling, Chris" userId="6dcf99c9-2ba5-410a-8445-0893a3d1421f" providerId="ADAL" clId="{03CF33AC-D9E4-491F-8963-DAB5E6081A01}" dt="2024-10-09T09:50:34.481" v="1496" actId="14100"/>
          <ac:cxnSpMkLst>
            <pc:docMk/>
            <pc:sldMk cId="3717795031" sldId="389"/>
            <ac:cxnSpMk id="11" creationId="{E71CE9D9-6009-991C-C0AB-8FFC216B8657}"/>
          </ac:cxnSpMkLst>
        </pc:cxnChg>
        <pc:cxnChg chg="add mod">
          <ac:chgData name="Cooling, Chris" userId="6dcf99c9-2ba5-410a-8445-0893a3d1421f" providerId="ADAL" clId="{03CF33AC-D9E4-491F-8963-DAB5E6081A01}" dt="2024-10-09T09:50:16.972" v="1493" actId="164"/>
          <ac:cxnSpMkLst>
            <pc:docMk/>
            <pc:sldMk cId="3717795031" sldId="389"/>
            <ac:cxnSpMk id="15" creationId="{5ABBCD5C-040F-0BAD-E2CE-5A9968287BB0}"/>
          </ac:cxnSpMkLst>
        </pc:cxnChg>
        <pc:cxnChg chg="add mod">
          <ac:chgData name="Cooling, Chris" userId="6dcf99c9-2ba5-410a-8445-0893a3d1421f" providerId="ADAL" clId="{03CF33AC-D9E4-491F-8963-DAB5E6081A01}" dt="2024-10-09T09:50:16.972" v="1493" actId="164"/>
          <ac:cxnSpMkLst>
            <pc:docMk/>
            <pc:sldMk cId="3717795031" sldId="389"/>
            <ac:cxnSpMk id="16" creationId="{65DA8078-6C2E-F76C-5C50-82BD632376B7}"/>
          </ac:cxnSpMkLst>
        </pc:cxnChg>
        <pc:cxnChg chg="add mod">
          <ac:chgData name="Cooling, Chris" userId="6dcf99c9-2ba5-410a-8445-0893a3d1421f" providerId="ADAL" clId="{03CF33AC-D9E4-491F-8963-DAB5E6081A01}" dt="2024-10-09T09:50:16.972" v="1493" actId="164"/>
          <ac:cxnSpMkLst>
            <pc:docMk/>
            <pc:sldMk cId="3717795031" sldId="389"/>
            <ac:cxnSpMk id="17" creationId="{7C879297-9A0E-199A-ACDC-1D9F521BEA26}"/>
          </ac:cxnSpMkLst>
        </pc:cxnChg>
        <pc:cxnChg chg="add mod">
          <ac:chgData name="Cooling, Chris" userId="6dcf99c9-2ba5-410a-8445-0893a3d1421f" providerId="ADAL" clId="{03CF33AC-D9E4-491F-8963-DAB5E6081A01}" dt="2024-10-09T09:50:31.221" v="1495" actId="14100"/>
          <ac:cxnSpMkLst>
            <pc:docMk/>
            <pc:sldMk cId="3717795031" sldId="389"/>
            <ac:cxnSpMk id="19" creationId="{2A320908-08F4-CD87-C3D2-337EEE2B8D89}"/>
          </ac:cxnSpMkLst>
        </pc:cxnChg>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pChg chg="mod">
          <ac:chgData name="Cooling, Chris" userId="6dcf99c9-2ba5-410a-8445-0893a3d1421f" providerId="ADAL" clId="{03CF33AC-D9E4-491F-8963-DAB5E6081A01}" dt="2024-10-09T09:51:50.919" v="1499"/>
          <ac:spMkLst>
            <pc:docMk/>
            <pc:sldMk cId="2876155974" sldId="390"/>
            <ac:spMk id="2" creationId="{6F5D226D-AEEE-9CAD-EC6D-58B1E3EBB257}"/>
          </ac:spMkLst>
        </pc:spChg>
        <pc:spChg chg="mod">
          <ac:chgData name="Cooling, Chris" userId="6dcf99c9-2ba5-410a-8445-0893a3d1421f" providerId="ADAL" clId="{03CF33AC-D9E4-491F-8963-DAB5E6081A01}" dt="2024-10-09T09:52:03.877" v="1501" actId="12"/>
          <ac:spMkLst>
            <pc:docMk/>
            <pc:sldMk cId="2876155974" sldId="390"/>
            <ac:spMk id="3" creationId="{2C7A6954-5AE7-6E35-86E6-C550777AAF6E}"/>
          </ac:spMkLst>
        </pc:spChg>
        <pc:spChg chg="add mod">
          <ac:chgData name="Cooling, Chris" userId="6dcf99c9-2ba5-410a-8445-0893a3d1421f" providerId="ADAL" clId="{03CF33AC-D9E4-491F-8963-DAB5E6081A01}" dt="2024-10-09T09:52:28.103" v="1504" actId="164"/>
          <ac:spMkLst>
            <pc:docMk/>
            <pc:sldMk cId="2876155974" sldId="390"/>
            <ac:spMk id="8" creationId="{2E0BDEE4-5ED5-8472-675E-ECC6BF29BCCA}"/>
          </ac:spMkLst>
        </pc:spChg>
        <pc:spChg chg="add mod">
          <ac:chgData name="Cooling, Chris" userId="6dcf99c9-2ba5-410a-8445-0893a3d1421f" providerId="ADAL" clId="{03CF33AC-D9E4-491F-8963-DAB5E6081A01}" dt="2024-10-09T09:52:28.103" v="1504" actId="164"/>
          <ac:spMkLst>
            <pc:docMk/>
            <pc:sldMk cId="2876155974" sldId="390"/>
            <ac:spMk id="21" creationId="{7BACC61B-1BA4-897E-D53D-046C369EA426}"/>
          </ac:spMkLst>
        </pc:spChg>
        <pc:spChg chg="add mod">
          <ac:chgData name="Cooling, Chris" userId="6dcf99c9-2ba5-410a-8445-0893a3d1421f" providerId="ADAL" clId="{03CF33AC-D9E4-491F-8963-DAB5E6081A01}" dt="2024-10-09T09:52:28.103" v="1504" actId="164"/>
          <ac:spMkLst>
            <pc:docMk/>
            <pc:sldMk cId="2876155974" sldId="390"/>
            <ac:spMk id="23" creationId="{74C23D45-6A24-B34E-192E-C8560CE1EFDB}"/>
          </ac:spMkLst>
        </pc:spChg>
        <pc:spChg chg="add mod">
          <ac:chgData name="Cooling, Chris" userId="6dcf99c9-2ba5-410a-8445-0893a3d1421f" providerId="ADAL" clId="{03CF33AC-D9E4-491F-8963-DAB5E6081A01}" dt="2024-10-09T09:54:00.666" v="1507"/>
          <ac:spMkLst>
            <pc:docMk/>
            <pc:sldMk cId="2876155974" sldId="390"/>
            <ac:spMk id="26" creationId="{2718813A-6BEB-F6F1-1FCA-8D3D4A053E31}"/>
          </ac:spMkLst>
        </pc:spChg>
        <pc:grpChg chg="del">
          <ac:chgData name="Cooling, Chris" userId="6dcf99c9-2ba5-410a-8445-0893a3d1421f" providerId="ADAL" clId="{03CF33AC-D9E4-491F-8963-DAB5E6081A01}" dt="2024-10-09T09:52:12.346" v="1502" actId="478"/>
          <ac:grpSpMkLst>
            <pc:docMk/>
            <pc:sldMk cId="2876155974" sldId="390"/>
            <ac:grpSpMk id="20" creationId="{22F86E47-B257-40F2-E6DD-13F1D48E3D27}"/>
          </ac:grpSpMkLst>
        </pc:grpChg>
        <pc:grpChg chg="add mod">
          <ac:chgData name="Cooling, Chris" userId="6dcf99c9-2ba5-410a-8445-0893a3d1421f" providerId="ADAL" clId="{03CF33AC-D9E4-491F-8963-DAB5E6081A01}" dt="2024-10-09T09:52:35.162" v="1505" actId="1076"/>
          <ac:grpSpMkLst>
            <pc:docMk/>
            <pc:sldMk cId="2876155974" sldId="390"/>
            <ac:grpSpMk id="25" creationId="{A546A2A0-0407-ADBF-5724-8D0FF10384F8}"/>
          </ac:grpSpMkLst>
        </pc:grpChg>
        <pc:cxnChg chg="mod">
          <ac:chgData name="Cooling, Chris" userId="6dcf99c9-2ba5-410a-8445-0893a3d1421f" providerId="ADAL" clId="{03CF33AC-D9E4-491F-8963-DAB5E6081A01}" dt="2024-10-09T09:52:12.346" v="1502" actId="478"/>
          <ac:cxnSpMkLst>
            <pc:docMk/>
            <pc:sldMk cId="2876155974" sldId="390"/>
            <ac:cxnSpMk id="11" creationId="{E71CE9D9-6009-991C-C0AB-8FFC216B8657}"/>
          </ac:cxnSpMkLst>
        </pc:cxnChg>
        <pc:cxnChg chg="mod">
          <ac:chgData name="Cooling, Chris" userId="6dcf99c9-2ba5-410a-8445-0893a3d1421f" providerId="ADAL" clId="{03CF33AC-D9E4-491F-8963-DAB5E6081A01}" dt="2024-10-09T09:52:12.346" v="1502" actId="478"/>
          <ac:cxnSpMkLst>
            <pc:docMk/>
            <pc:sldMk cId="2876155974" sldId="390"/>
            <ac:cxnSpMk id="15" creationId="{5ABBCD5C-040F-0BAD-E2CE-5A9968287BB0}"/>
          </ac:cxnSpMkLst>
        </pc:cxnChg>
        <pc:cxnChg chg="mod">
          <ac:chgData name="Cooling, Chris" userId="6dcf99c9-2ba5-410a-8445-0893a3d1421f" providerId="ADAL" clId="{03CF33AC-D9E4-491F-8963-DAB5E6081A01}" dt="2024-10-09T09:52:12.346" v="1502" actId="478"/>
          <ac:cxnSpMkLst>
            <pc:docMk/>
            <pc:sldMk cId="2876155974" sldId="390"/>
            <ac:cxnSpMk id="16" creationId="{65DA8078-6C2E-F76C-5C50-82BD632376B7}"/>
          </ac:cxnSpMkLst>
        </pc:cxnChg>
        <pc:cxnChg chg="mod">
          <ac:chgData name="Cooling, Chris" userId="6dcf99c9-2ba5-410a-8445-0893a3d1421f" providerId="ADAL" clId="{03CF33AC-D9E4-491F-8963-DAB5E6081A01}" dt="2024-10-09T09:52:12.346" v="1502" actId="478"/>
          <ac:cxnSpMkLst>
            <pc:docMk/>
            <pc:sldMk cId="2876155974" sldId="390"/>
            <ac:cxnSpMk id="17" creationId="{7C879297-9A0E-199A-ACDC-1D9F521BEA26}"/>
          </ac:cxnSpMkLst>
        </pc:cxnChg>
        <pc:cxnChg chg="mod">
          <ac:chgData name="Cooling, Chris" userId="6dcf99c9-2ba5-410a-8445-0893a3d1421f" providerId="ADAL" clId="{03CF33AC-D9E4-491F-8963-DAB5E6081A01}" dt="2024-10-09T09:52:12.346" v="1502" actId="478"/>
          <ac:cxnSpMkLst>
            <pc:docMk/>
            <pc:sldMk cId="2876155974" sldId="390"/>
            <ac:cxnSpMk id="19" creationId="{2A320908-08F4-CD87-C3D2-337EEE2B8D89}"/>
          </ac:cxnSpMkLst>
        </pc:cxnChg>
        <pc:cxnChg chg="add mod">
          <ac:chgData name="Cooling, Chris" userId="6dcf99c9-2ba5-410a-8445-0893a3d1421f" providerId="ADAL" clId="{03CF33AC-D9E4-491F-8963-DAB5E6081A01}" dt="2024-10-09T09:52:28.103" v="1504" actId="164"/>
          <ac:cxnSpMkLst>
            <pc:docMk/>
            <pc:sldMk cId="2876155974" sldId="390"/>
            <ac:cxnSpMk id="22" creationId="{F8B1625E-0DC8-0C7C-9ACA-7C7C7D4D8DA0}"/>
          </ac:cxnSpMkLst>
        </pc:cxnChg>
        <pc:cxnChg chg="add mod">
          <ac:chgData name="Cooling, Chris" userId="6dcf99c9-2ba5-410a-8445-0893a3d1421f" providerId="ADAL" clId="{03CF33AC-D9E4-491F-8963-DAB5E6081A01}" dt="2024-10-09T09:52:28.103" v="1504" actId="164"/>
          <ac:cxnSpMkLst>
            <pc:docMk/>
            <pc:sldMk cId="2876155974" sldId="390"/>
            <ac:cxnSpMk id="24" creationId="{1E6D017D-7BF5-3B6B-EFB5-EAC80FB776A0}"/>
          </ac:cxnSpMkLst>
        </pc:cxnChg>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pChg chg="mod">
          <ac:chgData name="Cooling, Chris" userId="6dcf99c9-2ba5-410a-8445-0893a3d1421f" providerId="ADAL" clId="{03CF33AC-D9E4-491F-8963-DAB5E6081A01}" dt="2024-10-09T09:54:58.832" v="1509"/>
          <ac:spMkLst>
            <pc:docMk/>
            <pc:sldMk cId="3530089354" sldId="391"/>
            <ac:spMk id="2" creationId="{6F5D226D-AEEE-9CAD-EC6D-58B1E3EBB257}"/>
          </ac:spMkLst>
        </pc:spChg>
        <pc:spChg chg="mod">
          <ac:chgData name="Cooling, Chris" userId="6dcf99c9-2ba5-410a-8445-0893a3d1421f" providerId="ADAL" clId="{03CF33AC-D9E4-491F-8963-DAB5E6081A01}" dt="2024-10-09T09:55:24.547" v="1516" actId="14100"/>
          <ac:spMkLst>
            <pc:docMk/>
            <pc:sldMk cId="3530089354" sldId="391"/>
            <ac:spMk id="3" creationId="{2C7A6954-5AE7-6E35-86E6-C550777AAF6E}"/>
          </ac:spMkLst>
        </pc:spChg>
        <pc:spChg chg="del">
          <ac:chgData name="Cooling, Chris" userId="6dcf99c9-2ba5-410a-8445-0893a3d1421f" providerId="ADAL" clId="{03CF33AC-D9E4-491F-8963-DAB5E6081A01}" dt="2024-10-09T09:55:02.868" v="1510" actId="478"/>
          <ac:spMkLst>
            <pc:docMk/>
            <pc:sldMk cId="3530089354" sldId="391"/>
            <ac:spMk id="4" creationId="{6752BAFB-471C-F1A5-E7EC-CFB7C4AD7547}"/>
          </ac:spMkLst>
        </pc:spChg>
        <pc:spChg chg="del">
          <ac:chgData name="Cooling, Chris" userId="6dcf99c9-2ba5-410a-8445-0893a3d1421f" providerId="ADAL" clId="{03CF33AC-D9E4-491F-8963-DAB5E6081A01}" dt="2024-10-09T09:55:02.868" v="1510" actId="478"/>
          <ac:spMkLst>
            <pc:docMk/>
            <pc:sldMk cId="3530089354" sldId="391"/>
            <ac:spMk id="26" creationId="{2718813A-6BEB-F6F1-1FCA-8D3D4A053E31}"/>
          </ac:spMkLst>
        </pc:spChg>
        <pc:grpChg chg="del">
          <ac:chgData name="Cooling, Chris" userId="6dcf99c9-2ba5-410a-8445-0893a3d1421f" providerId="ADAL" clId="{03CF33AC-D9E4-491F-8963-DAB5E6081A01}" dt="2024-10-09T09:55:14.238" v="1513" actId="478"/>
          <ac:grpSpMkLst>
            <pc:docMk/>
            <pc:sldMk cId="3530089354" sldId="391"/>
            <ac:grpSpMk id="25" creationId="{A546A2A0-0407-ADBF-5724-8D0FF10384F8}"/>
          </ac:grpSpMkLst>
        </pc:grpChg>
        <pc:cxnChg chg="mod">
          <ac:chgData name="Cooling, Chris" userId="6dcf99c9-2ba5-410a-8445-0893a3d1421f" providerId="ADAL" clId="{03CF33AC-D9E4-491F-8963-DAB5E6081A01}" dt="2024-10-09T09:55:14.238" v="1513" actId="478"/>
          <ac:cxnSpMkLst>
            <pc:docMk/>
            <pc:sldMk cId="3530089354" sldId="391"/>
            <ac:cxnSpMk id="22" creationId="{F8B1625E-0DC8-0C7C-9ACA-7C7C7D4D8DA0}"/>
          </ac:cxnSpMkLst>
        </pc:cxnChg>
        <pc:cxnChg chg="mod">
          <ac:chgData name="Cooling, Chris" userId="6dcf99c9-2ba5-410a-8445-0893a3d1421f" providerId="ADAL" clId="{03CF33AC-D9E4-491F-8963-DAB5E6081A01}" dt="2024-10-09T09:55:14.238" v="1513" actId="478"/>
          <ac:cxnSpMkLst>
            <pc:docMk/>
            <pc:sldMk cId="3530089354" sldId="391"/>
            <ac:cxnSpMk id="24" creationId="{1E6D017D-7BF5-3B6B-EFB5-EAC80FB776A0}"/>
          </ac:cxnSpMkLst>
        </pc:cxnChg>
      </pc:sldChg>
      <pc:sldChg chg="modSp add del mod">
        <pc:chgData name="Cooling, Chris" userId="6dcf99c9-2ba5-410a-8445-0893a3d1421f" providerId="ADAL" clId="{03CF33AC-D9E4-491F-8963-DAB5E6081A01}" dt="2024-10-09T08:23:15.889" v="66" actId="47"/>
        <pc:sldMkLst>
          <pc:docMk/>
          <pc:sldMk cId="2539671263" sldId="392"/>
        </pc:sldMkLst>
        <pc:spChg chg="mod">
          <ac:chgData name="Cooling, Chris" userId="6dcf99c9-2ba5-410a-8445-0893a3d1421f" providerId="ADAL" clId="{03CF33AC-D9E4-491F-8963-DAB5E6081A01}" dt="2024-10-09T08:22:55.305" v="65" actId="27636"/>
          <ac:spMkLst>
            <pc:docMk/>
            <pc:sldMk cId="2539671263" sldId="392"/>
            <ac:spMk id="3" creationId="{00000000-0000-0000-0000-000000000000}"/>
          </ac:spMkLst>
        </pc:spChg>
      </pc:sldChg>
      <pc:sldChg chg="modSp add mod modNotesTx">
        <pc:chgData name="Cooling, Chris" userId="6dcf99c9-2ba5-410a-8445-0893a3d1421f" providerId="ADAL" clId="{03CF33AC-D9E4-491F-8963-DAB5E6081A01}" dt="2024-10-09T09:56:53.580" v="1526"/>
        <pc:sldMkLst>
          <pc:docMk/>
          <pc:sldMk cId="3446637373" sldId="392"/>
        </pc:sldMkLst>
        <pc:spChg chg="mod">
          <ac:chgData name="Cooling, Chris" userId="6dcf99c9-2ba5-410a-8445-0893a3d1421f" providerId="ADAL" clId="{03CF33AC-D9E4-491F-8963-DAB5E6081A01}" dt="2024-10-09T09:56:31.449" v="1522"/>
          <ac:spMkLst>
            <pc:docMk/>
            <pc:sldMk cId="3446637373" sldId="392"/>
            <ac:spMk id="2" creationId="{6F5D226D-AEEE-9CAD-EC6D-58B1E3EBB257}"/>
          </ac:spMkLst>
        </pc:spChg>
        <pc:spChg chg="mod">
          <ac:chgData name="Cooling, Chris" userId="6dcf99c9-2ba5-410a-8445-0893a3d1421f" providerId="ADAL" clId="{03CF33AC-D9E4-491F-8963-DAB5E6081A01}" dt="2024-10-09T09:56:47.222" v="1525" actId="255"/>
          <ac:spMkLst>
            <pc:docMk/>
            <pc:sldMk cId="3446637373" sldId="392"/>
            <ac:spMk id="3" creationId="{2C7A6954-5AE7-6E35-86E6-C550777AAF6E}"/>
          </ac:spMkLst>
        </pc:spChg>
      </pc:sldChg>
      <pc:sldChg chg="addSp modSp add mod modNotesTx">
        <pc:chgData name="Cooling, Chris" userId="6dcf99c9-2ba5-410a-8445-0893a3d1421f" providerId="ADAL" clId="{03CF33AC-D9E4-491F-8963-DAB5E6081A01}" dt="2024-10-09T10:00:18.203" v="1538"/>
        <pc:sldMkLst>
          <pc:docMk/>
          <pc:sldMk cId="620213683" sldId="393"/>
        </pc:sldMkLst>
        <pc:spChg chg="mod">
          <ac:chgData name="Cooling, Chris" userId="6dcf99c9-2ba5-410a-8445-0893a3d1421f" providerId="ADAL" clId="{03CF33AC-D9E4-491F-8963-DAB5E6081A01}" dt="2024-10-09T09:57:59.060" v="1528"/>
          <ac:spMkLst>
            <pc:docMk/>
            <pc:sldMk cId="620213683" sldId="393"/>
            <ac:spMk id="2" creationId="{6F5D226D-AEEE-9CAD-EC6D-58B1E3EBB257}"/>
          </ac:spMkLst>
        </pc:spChg>
        <pc:spChg chg="mod">
          <ac:chgData name="Cooling, Chris" userId="6dcf99c9-2ba5-410a-8445-0893a3d1421f" providerId="ADAL" clId="{03CF33AC-D9E4-491F-8963-DAB5E6081A01}" dt="2024-10-09T09:58:46.214" v="1532" actId="255"/>
          <ac:spMkLst>
            <pc:docMk/>
            <pc:sldMk cId="620213683" sldId="393"/>
            <ac:spMk id="3" creationId="{2C7A6954-5AE7-6E35-86E6-C550777AAF6E}"/>
          </ac:spMkLst>
        </pc:spChg>
        <pc:spChg chg="add mod">
          <ac:chgData name="Cooling, Chris" userId="6dcf99c9-2ba5-410a-8445-0893a3d1421f" providerId="ADAL" clId="{03CF33AC-D9E4-491F-8963-DAB5E6081A01}" dt="2024-10-09T09:58:59.416" v="1534" actId="14100"/>
          <ac:spMkLst>
            <pc:docMk/>
            <pc:sldMk cId="620213683" sldId="393"/>
            <ac:spMk id="4" creationId="{21263D07-776E-9C03-66CD-3730C2FBE4E5}"/>
          </ac:spMkLst>
        </pc:spChg>
        <pc:spChg chg="add mod">
          <ac:chgData name="Cooling, Chris" userId="6dcf99c9-2ba5-410a-8445-0893a3d1421f" providerId="ADAL" clId="{03CF33AC-D9E4-491F-8963-DAB5E6081A01}" dt="2024-10-09T09:59:09.242" v="1536" actId="14100"/>
          <ac:spMkLst>
            <pc:docMk/>
            <pc:sldMk cId="620213683" sldId="393"/>
            <ac:spMk id="8" creationId="{90681B78-30A2-B627-AFAA-C06DA18D7BD4}"/>
          </ac:spMkLst>
        </pc:spChg>
        <pc:cxnChg chg="add mod">
          <ac:chgData name="Cooling, Chris" userId="6dcf99c9-2ba5-410a-8445-0893a3d1421f" providerId="ADAL" clId="{03CF33AC-D9E4-491F-8963-DAB5E6081A01}" dt="2024-10-09T09:58:59.416" v="1534" actId="14100"/>
          <ac:cxnSpMkLst>
            <pc:docMk/>
            <pc:sldMk cId="620213683" sldId="393"/>
            <ac:cxnSpMk id="9" creationId="{8FF43A6E-C2C2-2E6B-1725-2A8DC408046A}"/>
          </ac:cxnSpMkLst>
        </pc:cxnChg>
        <pc:cxnChg chg="add mod">
          <ac:chgData name="Cooling, Chris" userId="6dcf99c9-2ba5-410a-8445-0893a3d1421f" providerId="ADAL" clId="{03CF33AC-D9E4-491F-8963-DAB5E6081A01}" dt="2024-10-09T09:59:26.065" v="1537" actId="14100"/>
          <ac:cxnSpMkLst>
            <pc:docMk/>
            <pc:sldMk cId="620213683" sldId="393"/>
            <ac:cxnSpMk id="10" creationId="{8D1E01EC-C087-EB54-32CA-44F1217AC10C}"/>
          </ac:cxnSpMkLst>
        </pc:cxnChg>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pChg chg="mod">
          <ac:chgData name="Cooling, Chris" userId="6dcf99c9-2ba5-410a-8445-0893a3d1421f" providerId="ADAL" clId="{03CF33AC-D9E4-491F-8963-DAB5E6081A01}" dt="2024-10-09T10:00:36.150" v="1540"/>
          <ac:spMkLst>
            <pc:docMk/>
            <pc:sldMk cId="2690902426" sldId="394"/>
            <ac:spMk id="2" creationId="{6F5D226D-AEEE-9CAD-EC6D-58B1E3EBB257}"/>
          </ac:spMkLst>
        </pc:spChg>
        <pc:spChg chg="del">
          <ac:chgData name="Cooling, Chris" userId="6dcf99c9-2ba5-410a-8445-0893a3d1421f" providerId="ADAL" clId="{03CF33AC-D9E4-491F-8963-DAB5E6081A01}" dt="2024-10-09T10:00:51.178" v="1541" actId="478"/>
          <ac:spMkLst>
            <pc:docMk/>
            <pc:sldMk cId="2690902426" sldId="394"/>
            <ac:spMk id="3" creationId="{2C7A6954-5AE7-6E35-86E6-C550777AAF6E}"/>
          </ac:spMkLst>
        </pc:spChg>
        <pc:spChg chg="del">
          <ac:chgData name="Cooling, Chris" userId="6dcf99c9-2ba5-410a-8445-0893a3d1421f" providerId="ADAL" clId="{03CF33AC-D9E4-491F-8963-DAB5E6081A01}" dt="2024-10-09T10:00:51.178" v="1541" actId="478"/>
          <ac:spMkLst>
            <pc:docMk/>
            <pc:sldMk cId="2690902426" sldId="394"/>
            <ac:spMk id="4" creationId="{21263D07-776E-9C03-66CD-3730C2FBE4E5}"/>
          </ac:spMkLst>
        </pc:spChg>
        <pc:spChg chg="del">
          <ac:chgData name="Cooling, Chris" userId="6dcf99c9-2ba5-410a-8445-0893a3d1421f" providerId="ADAL" clId="{03CF33AC-D9E4-491F-8963-DAB5E6081A01}" dt="2024-10-09T10:00:51.178" v="1541" actId="478"/>
          <ac:spMkLst>
            <pc:docMk/>
            <pc:sldMk cId="2690902426" sldId="394"/>
            <ac:spMk id="8" creationId="{90681B78-30A2-B627-AFAA-C06DA18D7BD4}"/>
          </ac:spMkLst>
        </pc:spChg>
        <pc:spChg chg="add del mod">
          <ac:chgData name="Cooling, Chris" userId="6dcf99c9-2ba5-410a-8445-0893a3d1421f" providerId="ADAL" clId="{03CF33AC-D9E4-491F-8963-DAB5E6081A01}" dt="2024-10-09T10:00:55.271" v="1542" actId="478"/>
          <ac:spMkLst>
            <pc:docMk/>
            <pc:sldMk cId="2690902426" sldId="394"/>
            <ac:spMk id="12" creationId="{9F2F653A-1C02-97E6-FDAE-B6944F0F10E2}"/>
          </ac:spMkLst>
        </pc:spChg>
        <pc:spChg chg="add mod">
          <ac:chgData name="Cooling, Chris" userId="6dcf99c9-2ba5-410a-8445-0893a3d1421f" providerId="ADAL" clId="{03CF33AC-D9E4-491F-8963-DAB5E6081A01}" dt="2024-10-09T10:01:11.594" v="1545" actId="14100"/>
          <ac:spMkLst>
            <pc:docMk/>
            <pc:sldMk cId="2690902426" sldId="394"/>
            <ac:spMk id="13" creationId="{6E1254B3-55A9-E55F-3137-7FD951641D80}"/>
          </ac:spMkLst>
        </pc:spChg>
        <pc:spChg chg="add mod">
          <ac:chgData name="Cooling, Chris" userId="6dcf99c9-2ba5-410a-8445-0893a3d1421f" providerId="ADAL" clId="{03CF33AC-D9E4-491F-8963-DAB5E6081A01}" dt="2024-10-09T10:01:40.887" v="1552" actId="1076"/>
          <ac:spMkLst>
            <pc:docMk/>
            <pc:sldMk cId="2690902426" sldId="394"/>
            <ac:spMk id="14" creationId="{56DF3A43-BD61-8F7A-2C8E-C2A0A2EE5017}"/>
          </ac:spMkLst>
        </pc:spChg>
        <pc:spChg chg="add mod">
          <ac:chgData name="Cooling, Chris" userId="6dcf99c9-2ba5-410a-8445-0893a3d1421f" providerId="ADAL" clId="{03CF33AC-D9E4-491F-8963-DAB5E6081A01}" dt="2024-10-09T10:01:31.019" v="1550" actId="14100"/>
          <ac:spMkLst>
            <pc:docMk/>
            <pc:sldMk cId="2690902426" sldId="394"/>
            <ac:spMk id="15" creationId="{7AA5F456-CE98-C89C-8023-7991E77E2EC0}"/>
          </ac:spMkLst>
        </pc:spChg>
        <pc:spChg chg="add mod">
          <ac:chgData name="Cooling, Chris" userId="6dcf99c9-2ba5-410a-8445-0893a3d1421f" providerId="ADAL" clId="{03CF33AC-D9E4-491F-8963-DAB5E6081A01}" dt="2024-10-09T10:02:06.786" v="1555"/>
          <ac:spMkLst>
            <pc:docMk/>
            <pc:sldMk cId="2690902426" sldId="394"/>
            <ac:spMk id="22" creationId="{8FD8DE92-B50B-4B72-2936-862BF15B7EFA}"/>
          </ac:spMkLst>
        </pc:spChg>
        <pc:spChg chg="add mod">
          <ac:chgData name="Cooling, Chris" userId="6dcf99c9-2ba5-410a-8445-0893a3d1421f" providerId="ADAL" clId="{03CF33AC-D9E4-491F-8963-DAB5E6081A01}" dt="2024-10-09T10:02:06.786" v="1555"/>
          <ac:spMkLst>
            <pc:docMk/>
            <pc:sldMk cId="2690902426" sldId="394"/>
            <ac:spMk id="23" creationId="{1E7AA1CE-D129-65D5-D915-A36356985E9C}"/>
          </ac:spMkLst>
        </pc:spChg>
        <pc:cxnChg chg="del mod">
          <ac:chgData name="Cooling, Chris" userId="6dcf99c9-2ba5-410a-8445-0893a3d1421f" providerId="ADAL" clId="{03CF33AC-D9E4-491F-8963-DAB5E6081A01}" dt="2024-10-09T10:00:51.178" v="1541" actId="478"/>
          <ac:cxnSpMkLst>
            <pc:docMk/>
            <pc:sldMk cId="2690902426" sldId="394"/>
            <ac:cxnSpMk id="9" creationId="{8FF43A6E-C2C2-2E6B-1725-2A8DC408046A}"/>
          </ac:cxnSpMkLst>
        </pc:cxnChg>
        <pc:cxnChg chg="del mod">
          <ac:chgData name="Cooling, Chris" userId="6dcf99c9-2ba5-410a-8445-0893a3d1421f" providerId="ADAL" clId="{03CF33AC-D9E4-491F-8963-DAB5E6081A01}" dt="2024-10-09T10:00:51.178" v="1541" actId="478"/>
          <ac:cxnSpMkLst>
            <pc:docMk/>
            <pc:sldMk cId="2690902426" sldId="394"/>
            <ac:cxnSpMk id="10" creationId="{8D1E01EC-C087-EB54-32CA-44F1217AC10C}"/>
          </ac:cxnSpMkLst>
        </pc:cxnChg>
        <pc:cxnChg chg="add mod">
          <ac:chgData name="Cooling, Chris" userId="6dcf99c9-2ba5-410a-8445-0893a3d1421f" providerId="ADAL" clId="{03CF33AC-D9E4-491F-8963-DAB5E6081A01}" dt="2024-10-09T10:01:44.236" v="1553" actId="14100"/>
          <ac:cxnSpMkLst>
            <pc:docMk/>
            <pc:sldMk cId="2690902426" sldId="394"/>
            <ac:cxnSpMk id="16" creationId="{94E82A2C-E920-CB5C-F807-63BE89641FCD}"/>
          </ac:cxnSpMkLst>
        </pc:cxnChg>
        <pc:cxnChg chg="add mod">
          <ac:chgData name="Cooling, Chris" userId="6dcf99c9-2ba5-410a-8445-0893a3d1421f" providerId="ADAL" clId="{03CF33AC-D9E4-491F-8963-DAB5E6081A01}" dt="2024-10-09T10:01:36.348" v="1551" actId="14100"/>
          <ac:cxnSpMkLst>
            <pc:docMk/>
            <pc:sldMk cId="2690902426" sldId="394"/>
            <ac:cxnSpMk id="17" creationId="{AAEB2223-C823-B722-F73E-8D9D5E3C1F30}"/>
          </ac:cxnSpMkLst>
        </pc:cxnChg>
      </pc:sldChg>
      <pc:sldChg chg="addSp delSp modSp add mod modNotesTx">
        <pc:chgData name="Cooling, Chris" userId="6dcf99c9-2ba5-410a-8445-0893a3d1421f" providerId="ADAL" clId="{03CF33AC-D9E4-491F-8963-DAB5E6081A01}" dt="2024-10-09T10:15:49.750" v="1568"/>
        <pc:sldMkLst>
          <pc:docMk/>
          <pc:sldMk cId="3761449199" sldId="395"/>
        </pc:sldMkLst>
        <pc:spChg chg="mod">
          <ac:chgData name="Cooling, Chris" userId="6dcf99c9-2ba5-410a-8445-0893a3d1421f" providerId="ADAL" clId="{03CF33AC-D9E4-491F-8963-DAB5E6081A01}" dt="2024-10-09T10:14:27.814" v="1557"/>
          <ac:spMkLst>
            <pc:docMk/>
            <pc:sldMk cId="3761449199" sldId="395"/>
            <ac:spMk id="2" creationId="{6F5D226D-AEEE-9CAD-EC6D-58B1E3EBB257}"/>
          </ac:spMkLst>
        </pc:spChg>
        <pc:spChg chg="add del mod">
          <ac:chgData name="Cooling, Chris" userId="6dcf99c9-2ba5-410a-8445-0893a3d1421f" providerId="ADAL" clId="{03CF33AC-D9E4-491F-8963-DAB5E6081A01}" dt="2024-10-09T10:14:45.591" v="1560" actId="478"/>
          <ac:spMkLst>
            <pc:docMk/>
            <pc:sldMk cId="3761449199" sldId="395"/>
            <ac:spMk id="4" creationId="{ACC234C3-E373-3FD5-5022-99A6C47D5252}"/>
          </ac:spMkLst>
        </pc:spChg>
        <pc:spChg chg="add mod">
          <ac:chgData name="Cooling, Chris" userId="6dcf99c9-2ba5-410a-8445-0893a3d1421f" providerId="ADAL" clId="{03CF33AC-D9E4-491F-8963-DAB5E6081A01}" dt="2024-10-09T10:15:27.550" v="1567" actId="14100"/>
          <ac:spMkLst>
            <pc:docMk/>
            <pc:sldMk cId="3761449199" sldId="395"/>
            <ac:spMk id="8" creationId="{BAAB4D1E-5ED2-A41C-5DD3-EE59DF23E53F}"/>
          </ac:spMkLst>
        </pc:spChg>
        <pc:spChg chg="del">
          <ac:chgData name="Cooling, Chris" userId="6dcf99c9-2ba5-410a-8445-0893a3d1421f" providerId="ADAL" clId="{03CF33AC-D9E4-491F-8963-DAB5E6081A01}" dt="2024-10-09T10:14:41.720" v="1559" actId="478"/>
          <ac:spMkLst>
            <pc:docMk/>
            <pc:sldMk cId="3761449199" sldId="395"/>
            <ac:spMk id="13" creationId="{6E1254B3-55A9-E55F-3137-7FD951641D80}"/>
          </ac:spMkLst>
        </pc:spChg>
        <pc:spChg chg="del">
          <ac:chgData name="Cooling, Chris" userId="6dcf99c9-2ba5-410a-8445-0893a3d1421f" providerId="ADAL" clId="{03CF33AC-D9E4-491F-8963-DAB5E6081A01}" dt="2024-10-09T10:14:41.720" v="1559" actId="478"/>
          <ac:spMkLst>
            <pc:docMk/>
            <pc:sldMk cId="3761449199" sldId="395"/>
            <ac:spMk id="14" creationId="{56DF3A43-BD61-8F7A-2C8E-C2A0A2EE5017}"/>
          </ac:spMkLst>
        </pc:spChg>
        <pc:spChg chg="del">
          <ac:chgData name="Cooling, Chris" userId="6dcf99c9-2ba5-410a-8445-0893a3d1421f" providerId="ADAL" clId="{03CF33AC-D9E4-491F-8963-DAB5E6081A01}" dt="2024-10-09T10:14:41.720" v="1559" actId="478"/>
          <ac:spMkLst>
            <pc:docMk/>
            <pc:sldMk cId="3761449199" sldId="395"/>
            <ac:spMk id="15" creationId="{7AA5F456-CE98-C89C-8023-7991E77E2EC0}"/>
          </ac:spMkLst>
        </pc:spChg>
        <pc:spChg chg="del">
          <ac:chgData name="Cooling, Chris" userId="6dcf99c9-2ba5-410a-8445-0893a3d1421f" providerId="ADAL" clId="{03CF33AC-D9E4-491F-8963-DAB5E6081A01}" dt="2024-10-09T10:14:33.030" v="1558" actId="478"/>
          <ac:spMkLst>
            <pc:docMk/>
            <pc:sldMk cId="3761449199" sldId="395"/>
            <ac:spMk id="22" creationId="{8FD8DE92-B50B-4B72-2936-862BF15B7EFA}"/>
          </ac:spMkLst>
        </pc:spChg>
        <pc:spChg chg="del">
          <ac:chgData name="Cooling, Chris" userId="6dcf99c9-2ba5-410a-8445-0893a3d1421f" providerId="ADAL" clId="{03CF33AC-D9E4-491F-8963-DAB5E6081A01}" dt="2024-10-09T10:14:33.030" v="1558" actId="478"/>
          <ac:spMkLst>
            <pc:docMk/>
            <pc:sldMk cId="3761449199" sldId="395"/>
            <ac:spMk id="23" creationId="{1E7AA1CE-D129-65D5-D915-A36356985E9C}"/>
          </ac:spMkLst>
        </pc:spChg>
        <pc:cxnChg chg="del mod">
          <ac:chgData name="Cooling, Chris" userId="6dcf99c9-2ba5-410a-8445-0893a3d1421f" providerId="ADAL" clId="{03CF33AC-D9E4-491F-8963-DAB5E6081A01}" dt="2024-10-09T10:14:41.720" v="1559" actId="478"/>
          <ac:cxnSpMkLst>
            <pc:docMk/>
            <pc:sldMk cId="3761449199" sldId="395"/>
            <ac:cxnSpMk id="16" creationId="{94E82A2C-E920-CB5C-F807-63BE89641FCD}"/>
          </ac:cxnSpMkLst>
        </pc:cxnChg>
        <pc:cxnChg chg="del mod">
          <ac:chgData name="Cooling, Chris" userId="6dcf99c9-2ba5-410a-8445-0893a3d1421f" providerId="ADAL" clId="{03CF33AC-D9E4-491F-8963-DAB5E6081A01}" dt="2024-10-09T10:14:41.720" v="1559" actId="478"/>
          <ac:cxnSpMkLst>
            <pc:docMk/>
            <pc:sldMk cId="3761449199" sldId="395"/>
            <ac:cxnSpMk id="17" creationId="{AAEB2223-C823-B722-F73E-8D9D5E3C1F30}"/>
          </ac:cxnSpMkLst>
        </pc:cxnChg>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pChg chg="mod">
          <ac:chgData name="Cooling, Chris" userId="6dcf99c9-2ba5-410a-8445-0893a3d1421f" providerId="ADAL" clId="{03CF33AC-D9E4-491F-8963-DAB5E6081A01}" dt="2024-10-09T10:16:17.108" v="1570"/>
          <ac:spMkLst>
            <pc:docMk/>
            <pc:sldMk cId="4103524331" sldId="396"/>
            <ac:spMk id="2" creationId="{6F5D226D-AEEE-9CAD-EC6D-58B1E3EBB257}"/>
          </ac:spMkLst>
        </pc:spChg>
        <pc:spChg chg="add del mod">
          <ac:chgData name="Cooling, Chris" userId="6dcf99c9-2ba5-410a-8445-0893a3d1421f" providerId="ADAL" clId="{03CF33AC-D9E4-491F-8963-DAB5E6081A01}" dt="2024-10-09T10:16:30.753" v="1572" actId="478"/>
          <ac:spMkLst>
            <pc:docMk/>
            <pc:sldMk cId="4103524331" sldId="396"/>
            <ac:spMk id="4" creationId="{E8D93B8F-DDD9-6C34-1347-DA16BD19CF53}"/>
          </ac:spMkLst>
        </pc:spChg>
        <pc:spChg chg="del">
          <ac:chgData name="Cooling, Chris" userId="6dcf99c9-2ba5-410a-8445-0893a3d1421f" providerId="ADAL" clId="{03CF33AC-D9E4-491F-8963-DAB5E6081A01}" dt="2024-10-09T10:16:20.308" v="1571" actId="478"/>
          <ac:spMkLst>
            <pc:docMk/>
            <pc:sldMk cId="4103524331" sldId="396"/>
            <ac:spMk id="8" creationId="{BAAB4D1E-5ED2-A41C-5DD3-EE59DF23E53F}"/>
          </ac:spMkLst>
        </pc:spChg>
        <pc:spChg chg="add mod">
          <ac:chgData name="Cooling, Chris" userId="6dcf99c9-2ba5-410a-8445-0893a3d1421f" providerId="ADAL" clId="{03CF33AC-D9E4-491F-8963-DAB5E6081A01}" dt="2024-10-09T10:16:39.032" v="1574" actId="14100"/>
          <ac:spMkLst>
            <pc:docMk/>
            <pc:sldMk cId="4103524331" sldId="396"/>
            <ac:spMk id="9" creationId="{74665D48-6B86-2775-C338-4B0E135D3E0F}"/>
          </ac:spMkLst>
        </pc:spChg>
        <pc:spChg chg="add mod">
          <ac:chgData name="Cooling, Chris" userId="6dcf99c9-2ba5-410a-8445-0893a3d1421f" providerId="ADAL" clId="{03CF33AC-D9E4-491F-8963-DAB5E6081A01}" dt="2024-10-09T10:16:54.305" v="1576" actId="1076"/>
          <ac:spMkLst>
            <pc:docMk/>
            <pc:sldMk cId="4103524331" sldId="396"/>
            <ac:spMk id="11" creationId="{E3F2F9A7-BB53-8AE3-B7C9-7003B97E3BE9}"/>
          </ac:spMkLst>
        </pc:spChg>
        <pc:cxnChg chg="add mod">
          <ac:chgData name="Cooling, Chris" userId="6dcf99c9-2ba5-410a-8445-0893a3d1421f" providerId="ADAL" clId="{03CF33AC-D9E4-491F-8963-DAB5E6081A01}" dt="2024-10-09T10:16:57.328" v="1577" actId="1076"/>
          <ac:cxnSpMkLst>
            <pc:docMk/>
            <pc:sldMk cId="4103524331" sldId="396"/>
            <ac:cxnSpMk id="10" creationId="{FF29C6A3-BCE0-37FF-4728-196349D4709A}"/>
          </ac:cxnSpMkLst>
        </pc:cxnChg>
      </pc:sldChg>
      <pc:sldChg chg="addSp delSp modSp add mod modNotesTx">
        <pc:chgData name="Cooling, Chris" userId="6dcf99c9-2ba5-410a-8445-0893a3d1421f" providerId="ADAL" clId="{03CF33AC-D9E4-491F-8963-DAB5E6081A01}" dt="2024-10-09T13:27:00.884" v="3315" actId="20577"/>
        <pc:sldMkLst>
          <pc:docMk/>
          <pc:sldMk cId="719251142" sldId="397"/>
        </pc:sldMkLst>
        <pc:spChg chg="mod">
          <ac:chgData name="Cooling, Chris" userId="6dcf99c9-2ba5-410a-8445-0893a3d1421f" providerId="ADAL" clId="{03CF33AC-D9E4-491F-8963-DAB5E6081A01}" dt="2024-10-09T10:22:47.633" v="1580"/>
          <ac:spMkLst>
            <pc:docMk/>
            <pc:sldMk cId="719251142" sldId="397"/>
            <ac:spMk id="2" creationId="{6F5D226D-AEEE-9CAD-EC6D-58B1E3EBB257}"/>
          </ac:spMkLst>
        </pc:spChg>
        <pc:spChg chg="add del mod">
          <ac:chgData name="Cooling, Chris" userId="6dcf99c9-2ba5-410a-8445-0893a3d1421f" providerId="ADAL" clId="{03CF33AC-D9E4-491F-8963-DAB5E6081A01}" dt="2024-10-09T10:23:02.455" v="1582" actId="478"/>
          <ac:spMkLst>
            <pc:docMk/>
            <pc:sldMk cId="719251142" sldId="397"/>
            <ac:spMk id="4" creationId="{1FC8B221-CE89-CFFD-EDAD-6672092E18AF}"/>
          </ac:spMkLst>
        </pc:spChg>
        <pc:spChg chg="add mod">
          <ac:chgData name="Cooling, Chris" userId="6dcf99c9-2ba5-410a-8445-0893a3d1421f" providerId="ADAL" clId="{03CF33AC-D9E4-491F-8963-DAB5E6081A01}" dt="2024-10-09T10:23:30.605" v="1586" actId="255"/>
          <ac:spMkLst>
            <pc:docMk/>
            <pc:sldMk cId="719251142" sldId="397"/>
            <ac:spMk id="8" creationId="{5EFFB270-A444-4DE2-0DE3-DF516468DA9F}"/>
          </ac:spMkLst>
        </pc:spChg>
        <pc:spChg chg="del">
          <ac:chgData name="Cooling, Chris" userId="6dcf99c9-2ba5-410a-8445-0893a3d1421f" providerId="ADAL" clId="{03CF33AC-D9E4-491F-8963-DAB5E6081A01}" dt="2024-10-09T10:22:56.731" v="1581" actId="478"/>
          <ac:spMkLst>
            <pc:docMk/>
            <pc:sldMk cId="719251142" sldId="397"/>
            <ac:spMk id="9" creationId="{74665D48-6B86-2775-C338-4B0E135D3E0F}"/>
          </ac:spMkLst>
        </pc:spChg>
        <pc:spChg chg="del">
          <ac:chgData name="Cooling, Chris" userId="6dcf99c9-2ba5-410a-8445-0893a3d1421f" providerId="ADAL" clId="{03CF33AC-D9E4-491F-8963-DAB5E6081A01}" dt="2024-10-09T10:22:56.731" v="1581" actId="478"/>
          <ac:spMkLst>
            <pc:docMk/>
            <pc:sldMk cId="719251142" sldId="397"/>
            <ac:spMk id="11" creationId="{E3F2F9A7-BB53-8AE3-B7C9-7003B97E3BE9}"/>
          </ac:spMkLst>
        </pc:spChg>
        <pc:spChg chg="add mod">
          <ac:chgData name="Cooling, Chris" userId="6dcf99c9-2ba5-410a-8445-0893a3d1421f" providerId="ADAL" clId="{03CF33AC-D9E4-491F-8963-DAB5E6081A01}" dt="2024-10-09T10:23:56.089" v="1588"/>
          <ac:spMkLst>
            <pc:docMk/>
            <pc:sldMk cId="719251142" sldId="397"/>
            <ac:spMk id="12" creationId="{3801141C-3B76-69BA-A505-E0B7FB786CBC}"/>
          </ac:spMkLst>
        </pc:spChg>
        <pc:spChg chg="add mod">
          <ac:chgData name="Cooling, Chris" userId="6dcf99c9-2ba5-410a-8445-0893a3d1421f" providerId="ADAL" clId="{03CF33AC-D9E4-491F-8963-DAB5E6081A01}" dt="2024-10-09T10:23:56.089" v="1588"/>
          <ac:spMkLst>
            <pc:docMk/>
            <pc:sldMk cId="719251142" sldId="397"/>
            <ac:spMk id="13" creationId="{95BEB220-2AF1-8E4A-DA65-ADD5031EA307}"/>
          </ac:spMkLst>
        </pc:spChg>
        <pc:cxnChg chg="del">
          <ac:chgData name="Cooling, Chris" userId="6dcf99c9-2ba5-410a-8445-0893a3d1421f" providerId="ADAL" clId="{03CF33AC-D9E4-491F-8963-DAB5E6081A01}" dt="2024-10-09T10:22:56.731" v="1581" actId="478"/>
          <ac:cxnSpMkLst>
            <pc:docMk/>
            <pc:sldMk cId="719251142" sldId="397"/>
            <ac:cxnSpMk id="10" creationId="{FF29C6A3-BCE0-37FF-4728-196349D4709A}"/>
          </ac:cxnSpMkLst>
        </pc:cxnChg>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pChg chg="mod">
          <ac:chgData name="Cooling, Chris" userId="6dcf99c9-2ba5-410a-8445-0893a3d1421f" providerId="ADAL" clId="{03CF33AC-D9E4-491F-8963-DAB5E6081A01}" dt="2024-10-09T10:24:57.263" v="1590"/>
          <ac:spMkLst>
            <pc:docMk/>
            <pc:sldMk cId="3921319063" sldId="398"/>
            <ac:spMk id="2" creationId="{6F5D226D-AEEE-9CAD-EC6D-58B1E3EBB257}"/>
          </ac:spMkLst>
        </pc:spChg>
        <pc:spChg chg="mod">
          <ac:chgData name="Cooling, Chris" userId="6dcf99c9-2ba5-410a-8445-0893a3d1421f" providerId="ADAL" clId="{03CF33AC-D9E4-491F-8963-DAB5E6081A01}" dt="2024-10-09T10:25:15.012" v="1593" actId="255"/>
          <ac:spMkLst>
            <pc:docMk/>
            <pc:sldMk cId="3921319063" sldId="398"/>
            <ac:spMk id="8" creationId="{5EFFB270-A444-4DE2-0DE3-DF516468DA9F}"/>
          </ac:spMkLst>
        </pc:spChg>
        <pc:spChg chg="del">
          <ac:chgData name="Cooling, Chris" userId="6dcf99c9-2ba5-410a-8445-0893a3d1421f" providerId="ADAL" clId="{03CF33AC-D9E4-491F-8963-DAB5E6081A01}" dt="2024-10-09T10:25:02.528" v="1591" actId="478"/>
          <ac:spMkLst>
            <pc:docMk/>
            <pc:sldMk cId="3921319063" sldId="398"/>
            <ac:spMk id="13" creationId="{95BEB220-2AF1-8E4A-DA65-ADD5031EA307}"/>
          </ac:spMkLst>
        </pc:spChg>
      </pc:sldChg>
      <pc:sldChg chg="modSp add mod modNotesTx">
        <pc:chgData name="Cooling, Chris" userId="6dcf99c9-2ba5-410a-8445-0893a3d1421f" providerId="ADAL" clId="{03CF33AC-D9E4-491F-8963-DAB5E6081A01}" dt="2024-10-09T13:28:06.093" v="3368" actId="20577"/>
        <pc:sldMkLst>
          <pc:docMk/>
          <pc:sldMk cId="3172791869" sldId="399"/>
        </pc:sldMkLst>
        <pc:spChg chg="mod">
          <ac:chgData name="Cooling, Chris" userId="6dcf99c9-2ba5-410a-8445-0893a3d1421f" providerId="ADAL" clId="{03CF33AC-D9E4-491F-8963-DAB5E6081A01}" dt="2024-10-09T10:26:30.905" v="1596"/>
          <ac:spMkLst>
            <pc:docMk/>
            <pc:sldMk cId="3172791869" sldId="399"/>
            <ac:spMk id="2" creationId="{6F5D226D-AEEE-9CAD-EC6D-58B1E3EBB257}"/>
          </ac:spMkLst>
        </pc:spChg>
        <pc:spChg chg="mod">
          <ac:chgData name="Cooling, Chris" userId="6dcf99c9-2ba5-410a-8445-0893a3d1421f" providerId="ADAL" clId="{03CF33AC-D9E4-491F-8963-DAB5E6081A01}" dt="2024-10-09T10:26:43.821" v="1598" actId="255"/>
          <ac:spMkLst>
            <pc:docMk/>
            <pc:sldMk cId="3172791869" sldId="399"/>
            <ac:spMk id="8" creationId="{5EFFB270-A444-4DE2-0DE3-DF516468DA9F}"/>
          </ac:spMkLst>
        </pc:spChg>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pChg chg="mod">
          <ac:chgData name="Cooling, Chris" userId="6dcf99c9-2ba5-410a-8445-0893a3d1421f" providerId="ADAL" clId="{03CF33AC-D9E4-491F-8963-DAB5E6081A01}" dt="2024-10-09T10:27:29.375" v="1601"/>
          <ac:spMkLst>
            <pc:docMk/>
            <pc:sldMk cId="1135729167" sldId="400"/>
            <ac:spMk id="2" creationId="{6F5D226D-AEEE-9CAD-EC6D-58B1E3EBB257}"/>
          </ac:spMkLst>
        </pc:spChg>
        <pc:spChg chg="add del mod">
          <ac:chgData name="Cooling, Chris" userId="6dcf99c9-2ba5-410a-8445-0893a3d1421f" providerId="ADAL" clId="{03CF33AC-D9E4-491F-8963-DAB5E6081A01}" dt="2024-10-09T10:27:49.148" v="1605" actId="478"/>
          <ac:spMkLst>
            <pc:docMk/>
            <pc:sldMk cId="1135729167" sldId="400"/>
            <ac:spMk id="4" creationId="{602D329C-04F9-102A-56E1-5291B85B4FA6}"/>
          </ac:spMkLst>
        </pc:spChg>
        <pc:spChg chg="del">
          <ac:chgData name="Cooling, Chris" userId="6dcf99c9-2ba5-410a-8445-0893a3d1421f" providerId="ADAL" clId="{03CF33AC-D9E4-491F-8963-DAB5E6081A01}" dt="2024-10-09T10:27:46.327" v="1603" actId="478"/>
          <ac:spMkLst>
            <pc:docMk/>
            <pc:sldMk cId="1135729167" sldId="400"/>
            <ac:spMk id="8" creationId="{5EFFB270-A444-4DE2-0DE3-DF516468DA9F}"/>
          </ac:spMkLst>
        </pc:spChg>
        <pc:spChg chg="add mod">
          <ac:chgData name="Cooling, Chris" userId="6dcf99c9-2ba5-410a-8445-0893a3d1421f" providerId="ADAL" clId="{03CF33AC-D9E4-491F-8963-DAB5E6081A01}" dt="2024-10-09T10:28:22.779" v="1608" actId="255"/>
          <ac:spMkLst>
            <pc:docMk/>
            <pc:sldMk cId="1135729167" sldId="400"/>
            <ac:spMk id="9" creationId="{83BD55E8-7753-709B-FE7C-786135BCA366}"/>
          </ac:spMkLst>
        </pc:spChg>
        <pc:spChg chg="add mod">
          <ac:chgData name="Cooling, Chris" userId="6dcf99c9-2ba5-410a-8445-0893a3d1421f" providerId="ADAL" clId="{03CF33AC-D9E4-491F-8963-DAB5E6081A01}" dt="2024-10-09T10:28:09.206" v="1606" actId="164"/>
          <ac:spMkLst>
            <pc:docMk/>
            <pc:sldMk cId="1135729167" sldId="400"/>
            <ac:spMk id="10" creationId="{8E4F6570-4A9D-2ABD-55DC-24D6456BECCB}"/>
          </ac:spMkLst>
        </pc:spChg>
        <pc:spChg chg="del">
          <ac:chgData name="Cooling, Chris" userId="6dcf99c9-2ba5-410a-8445-0893a3d1421f" providerId="ADAL" clId="{03CF33AC-D9E4-491F-8963-DAB5E6081A01}" dt="2024-10-09T10:27:34.971" v="1602" actId="478"/>
          <ac:spMkLst>
            <pc:docMk/>
            <pc:sldMk cId="1135729167" sldId="400"/>
            <ac:spMk id="12" creationId="{3801141C-3B76-69BA-A505-E0B7FB786CBC}"/>
          </ac:spMkLst>
        </pc:spChg>
        <pc:spChg chg="add mod">
          <ac:chgData name="Cooling, Chris" userId="6dcf99c9-2ba5-410a-8445-0893a3d1421f" providerId="ADAL" clId="{03CF33AC-D9E4-491F-8963-DAB5E6081A01}" dt="2024-10-09T10:28:09.206" v="1606" actId="164"/>
          <ac:spMkLst>
            <pc:docMk/>
            <pc:sldMk cId="1135729167" sldId="400"/>
            <ac:spMk id="13" creationId="{5A50C533-43A2-2FA3-1400-38A3C10D4802}"/>
          </ac:spMkLst>
        </pc:spChg>
        <pc:spChg chg="add mod">
          <ac:chgData name="Cooling, Chris" userId="6dcf99c9-2ba5-410a-8445-0893a3d1421f" providerId="ADAL" clId="{03CF33AC-D9E4-491F-8963-DAB5E6081A01}" dt="2024-10-09T10:28:09.206" v="1606" actId="164"/>
          <ac:spMkLst>
            <pc:docMk/>
            <pc:sldMk cId="1135729167" sldId="400"/>
            <ac:spMk id="15" creationId="{BFADFC36-3870-683A-BDE2-FC10693AFAD0}"/>
          </ac:spMkLst>
        </pc:spChg>
        <pc:grpChg chg="add mod">
          <ac:chgData name="Cooling, Chris" userId="6dcf99c9-2ba5-410a-8445-0893a3d1421f" providerId="ADAL" clId="{03CF33AC-D9E4-491F-8963-DAB5E6081A01}" dt="2024-10-09T10:28:13.893" v="1607" actId="14100"/>
          <ac:grpSpMkLst>
            <pc:docMk/>
            <pc:sldMk cId="1135729167" sldId="400"/>
            <ac:grpSpMk id="17" creationId="{988CEFE5-18CE-5F35-0D49-44E95977A79A}"/>
          </ac:grpSpMkLst>
        </pc:grpChg>
        <pc:cxnChg chg="add mod">
          <ac:chgData name="Cooling, Chris" userId="6dcf99c9-2ba5-410a-8445-0893a3d1421f" providerId="ADAL" clId="{03CF33AC-D9E4-491F-8963-DAB5E6081A01}" dt="2024-10-09T10:28:09.206" v="1606" actId="164"/>
          <ac:cxnSpMkLst>
            <pc:docMk/>
            <pc:sldMk cId="1135729167" sldId="400"/>
            <ac:cxnSpMk id="11" creationId="{54091565-6B89-C969-1076-DDDE66A795D0}"/>
          </ac:cxnSpMkLst>
        </pc:cxnChg>
        <pc:cxnChg chg="add mod">
          <ac:chgData name="Cooling, Chris" userId="6dcf99c9-2ba5-410a-8445-0893a3d1421f" providerId="ADAL" clId="{03CF33AC-D9E4-491F-8963-DAB5E6081A01}" dt="2024-10-09T10:28:29.979" v="1609" actId="14100"/>
          <ac:cxnSpMkLst>
            <pc:docMk/>
            <pc:sldMk cId="1135729167" sldId="400"/>
            <ac:cxnSpMk id="14" creationId="{EFACCBA1-D413-EB29-5B7E-79EC0DB4AFAE}"/>
          </ac:cxnSpMkLst>
        </pc:cxnChg>
        <pc:cxnChg chg="add mod">
          <ac:chgData name="Cooling, Chris" userId="6dcf99c9-2ba5-410a-8445-0893a3d1421f" providerId="ADAL" clId="{03CF33AC-D9E4-491F-8963-DAB5E6081A01}" dt="2024-10-09T10:28:36.755" v="1610" actId="14100"/>
          <ac:cxnSpMkLst>
            <pc:docMk/>
            <pc:sldMk cId="1135729167" sldId="400"/>
            <ac:cxnSpMk id="16" creationId="{47A8EED3-381B-FD8D-7AA4-9A19E7843232}"/>
          </ac:cxnSpMkLst>
        </pc:cxnChg>
      </pc:sldChg>
      <pc:sldChg chg="addSp delSp modSp add mod modNotesTx">
        <pc:chgData name="Cooling, Chris" userId="6dcf99c9-2ba5-410a-8445-0893a3d1421f" providerId="ADAL" clId="{03CF33AC-D9E4-491F-8963-DAB5E6081A01}" dt="2024-10-09T13:29:10.393" v="3444"/>
        <pc:sldMkLst>
          <pc:docMk/>
          <pc:sldMk cId="737553104" sldId="401"/>
        </pc:sldMkLst>
        <pc:spChg chg="mod">
          <ac:chgData name="Cooling, Chris" userId="6dcf99c9-2ba5-410a-8445-0893a3d1421f" providerId="ADAL" clId="{03CF33AC-D9E4-491F-8963-DAB5E6081A01}" dt="2024-10-09T10:29:11.362" v="1614"/>
          <ac:spMkLst>
            <pc:docMk/>
            <pc:sldMk cId="737553104" sldId="401"/>
            <ac:spMk id="2" creationId="{6F5D226D-AEEE-9CAD-EC6D-58B1E3EBB257}"/>
          </ac:spMkLst>
        </pc:spChg>
        <pc:spChg chg="add mod">
          <ac:chgData name="Cooling, Chris" userId="6dcf99c9-2ba5-410a-8445-0893a3d1421f" providerId="ADAL" clId="{03CF33AC-D9E4-491F-8963-DAB5E6081A01}" dt="2024-10-09T10:30:15.888" v="1623" actId="255"/>
          <ac:spMkLst>
            <pc:docMk/>
            <pc:sldMk cId="737553104" sldId="401"/>
            <ac:spMk id="3" creationId="{006D851E-D3E5-53CD-134D-92E7AE538C74}"/>
          </ac:spMkLst>
        </pc:spChg>
        <pc:spChg chg="add mod">
          <ac:chgData name="Cooling, Chris" userId="6dcf99c9-2ba5-410a-8445-0893a3d1421f" providerId="ADAL" clId="{03CF33AC-D9E4-491F-8963-DAB5E6081A01}" dt="2024-10-09T10:30:31.375" v="1625" actId="1076"/>
          <ac:spMkLst>
            <pc:docMk/>
            <pc:sldMk cId="737553104" sldId="401"/>
            <ac:spMk id="4" creationId="{A11FF939-E6B4-5D2A-4458-08C0734384CC}"/>
          </ac:spMkLst>
        </pc:spChg>
        <pc:spChg chg="mod">
          <ac:chgData name="Cooling, Chris" userId="6dcf99c9-2ba5-410a-8445-0893a3d1421f" providerId="ADAL" clId="{03CF33AC-D9E4-491F-8963-DAB5E6081A01}" dt="2024-10-09T10:29:46.341" v="1616" actId="14100"/>
          <ac:spMkLst>
            <pc:docMk/>
            <pc:sldMk cId="737553104" sldId="401"/>
            <ac:spMk id="6" creationId="{A14F2B04-CF1B-39C4-E124-D0EE6DA13CD5}"/>
          </ac:spMkLst>
        </pc:spChg>
        <pc:spChg chg="mod">
          <ac:chgData name="Cooling, Chris" userId="6dcf99c9-2ba5-410a-8445-0893a3d1421f" providerId="ADAL" clId="{03CF33AC-D9E4-491F-8963-DAB5E6081A01}" dt="2024-10-09T10:29:46.341" v="1616" actId="14100"/>
          <ac:spMkLst>
            <pc:docMk/>
            <pc:sldMk cId="737553104" sldId="401"/>
            <ac:spMk id="7" creationId="{2A0CE7C2-9D41-F6F6-A942-18570AA935CD}"/>
          </ac:spMkLst>
        </pc:spChg>
        <pc:spChg chg="add mod">
          <ac:chgData name="Cooling, Chris" userId="6dcf99c9-2ba5-410a-8445-0893a3d1421f" providerId="ADAL" clId="{03CF33AC-D9E4-491F-8963-DAB5E6081A01}" dt="2024-10-09T13:29:10.393" v="3444"/>
          <ac:spMkLst>
            <pc:docMk/>
            <pc:sldMk cId="737553104" sldId="401"/>
            <ac:spMk id="18" creationId="{F61C2A8E-7546-071C-C021-37F00DE40F93}"/>
          </ac:spMkLst>
        </pc:spChg>
        <pc:grpChg chg="del">
          <ac:chgData name="Cooling, Chris" userId="6dcf99c9-2ba5-410a-8445-0893a3d1421f" providerId="ADAL" clId="{03CF33AC-D9E4-491F-8963-DAB5E6081A01}" dt="2024-10-09T10:29:04.571" v="1613" actId="478"/>
          <ac:grpSpMkLst>
            <pc:docMk/>
            <pc:sldMk cId="737553104" sldId="401"/>
            <ac:grpSpMk id="17" creationId="{988CEFE5-18CE-5F35-0D49-44E95977A79A}"/>
          </ac:grpSpMkLst>
        </pc:grpChg>
        <pc:cxnChg chg="add mod">
          <ac:chgData name="Cooling, Chris" userId="6dcf99c9-2ba5-410a-8445-0893a3d1421f" providerId="ADAL" clId="{03CF33AC-D9E4-491F-8963-DAB5E6081A01}" dt="2024-10-09T10:30:01.725" v="1619" actId="1076"/>
          <ac:cxnSpMkLst>
            <pc:docMk/>
            <pc:sldMk cId="737553104" sldId="401"/>
            <ac:cxnSpMk id="8" creationId="{CA9D94C1-0B06-90DB-ED77-BFEC6B949F95}"/>
          </ac:cxnSpMkLst>
        </pc:cxnChg>
        <pc:cxnChg chg="mod">
          <ac:chgData name="Cooling, Chris" userId="6dcf99c9-2ba5-410a-8445-0893a3d1421f" providerId="ADAL" clId="{03CF33AC-D9E4-491F-8963-DAB5E6081A01}" dt="2024-10-09T10:29:04.571" v="1613" actId="478"/>
          <ac:cxnSpMkLst>
            <pc:docMk/>
            <pc:sldMk cId="737553104" sldId="401"/>
            <ac:cxnSpMk id="11" creationId="{54091565-6B89-C969-1076-DDDE66A795D0}"/>
          </ac:cxnSpMkLst>
        </pc:cxnChg>
        <pc:cxnChg chg="mod">
          <ac:chgData name="Cooling, Chris" userId="6dcf99c9-2ba5-410a-8445-0893a3d1421f" providerId="ADAL" clId="{03CF33AC-D9E4-491F-8963-DAB5E6081A01}" dt="2024-10-09T10:29:04.571" v="1613" actId="478"/>
          <ac:cxnSpMkLst>
            <pc:docMk/>
            <pc:sldMk cId="737553104" sldId="401"/>
            <ac:cxnSpMk id="14" creationId="{EFACCBA1-D413-EB29-5B7E-79EC0DB4AFAE}"/>
          </ac:cxnSpMkLst>
        </pc:cxnChg>
        <pc:cxnChg chg="mod">
          <ac:chgData name="Cooling, Chris" userId="6dcf99c9-2ba5-410a-8445-0893a3d1421f" providerId="ADAL" clId="{03CF33AC-D9E4-491F-8963-DAB5E6081A01}" dt="2024-10-09T10:29:04.571" v="1613" actId="478"/>
          <ac:cxnSpMkLst>
            <pc:docMk/>
            <pc:sldMk cId="737553104" sldId="401"/>
            <ac:cxnSpMk id="16" creationId="{47A8EED3-381B-FD8D-7AA4-9A19E7843232}"/>
          </ac:cxnSpMkLst>
        </pc:cxnChg>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pChg chg="mod">
          <ac:chgData name="Cooling, Chris" userId="6dcf99c9-2ba5-410a-8445-0893a3d1421f" providerId="ADAL" clId="{03CF33AC-D9E4-491F-8963-DAB5E6081A01}" dt="2024-10-09T10:31:43.662" v="1628"/>
          <ac:spMkLst>
            <pc:docMk/>
            <pc:sldMk cId="4021068231" sldId="402"/>
            <ac:spMk id="2" creationId="{6F5D226D-AEEE-9CAD-EC6D-58B1E3EBB257}"/>
          </ac:spMkLst>
        </pc:spChg>
        <pc:spChg chg="del">
          <ac:chgData name="Cooling, Chris" userId="6dcf99c9-2ba5-410a-8445-0893a3d1421f" providerId="ADAL" clId="{03CF33AC-D9E4-491F-8963-DAB5E6081A01}" dt="2024-10-09T10:31:54.898" v="1629" actId="478"/>
          <ac:spMkLst>
            <pc:docMk/>
            <pc:sldMk cId="4021068231" sldId="402"/>
            <ac:spMk id="3" creationId="{006D851E-D3E5-53CD-134D-92E7AE538C74}"/>
          </ac:spMkLst>
        </pc:spChg>
        <pc:spChg chg="del">
          <ac:chgData name="Cooling, Chris" userId="6dcf99c9-2ba5-410a-8445-0893a3d1421f" providerId="ADAL" clId="{03CF33AC-D9E4-491F-8963-DAB5E6081A01}" dt="2024-10-09T10:31:54.898" v="1629" actId="478"/>
          <ac:spMkLst>
            <pc:docMk/>
            <pc:sldMk cId="4021068231" sldId="402"/>
            <ac:spMk id="4" creationId="{A11FF939-E6B4-5D2A-4458-08C0734384CC}"/>
          </ac:spMkLst>
        </pc:spChg>
        <pc:spChg chg="add del mod">
          <ac:chgData name="Cooling, Chris" userId="6dcf99c9-2ba5-410a-8445-0893a3d1421f" providerId="ADAL" clId="{03CF33AC-D9E4-491F-8963-DAB5E6081A01}" dt="2024-10-09T10:31:57.947" v="1630" actId="478"/>
          <ac:spMkLst>
            <pc:docMk/>
            <pc:sldMk cId="4021068231" sldId="402"/>
            <ac:spMk id="10" creationId="{A87BB5E2-B20A-BED5-4743-D7D04627BDF9}"/>
          </ac:spMkLst>
        </pc:spChg>
        <pc:spChg chg="add mod">
          <ac:chgData name="Cooling, Chris" userId="6dcf99c9-2ba5-410a-8445-0893a3d1421f" providerId="ADAL" clId="{03CF33AC-D9E4-491F-8963-DAB5E6081A01}" dt="2024-10-09T10:32:12.244" v="1632" actId="1076"/>
          <ac:spMkLst>
            <pc:docMk/>
            <pc:sldMk cId="4021068231" sldId="402"/>
            <ac:spMk id="11" creationId="{DED924D2-A46A-EEFF-A247-40079DE75C41}"/>
          </ac:spMkLst>
        </pc:spChg>
        <pc:spChg chg="add mod">
          <ac:chgData name="Cooling, Chris" userId="6dcf99c9-2ba5-410a-8445-0893a3d1421f" providerId="ADAL" clId="{03CF33AC-D9E4-491F-8963-DAB5E6081A01}" dt="2024-10-09T10:32:12.244" v="1632" actId="1076"/>
          <ac:spMkLst>
            <pc:docMk/>
            <pc:sldMk cId="4021068231" sldId="402"/>
            <ac:spMk id="12" creationId="{2E28E5EB-7A4D-F595-3085-D1823C8D1E25}"/>
          </ac:spMkLst>
        </pc:spChg>
        <pc:spChg chg="add mod">
          <ac:chgData name="Cooling, Chris" userId="6dcf99c9-2ba5-410a-8445-0893a3d1421f" providerId="ADAL" clId="{03CF33AC-D9E4-491F-8963-DAB5E6081A01}" dt="2024-10-09T10:32:12.244" v="1632" actId="1076"/>
          <ac:spMkLst>
            <pc:docMk/>
            <pc:sldMk cId="4021068231" sldId="402"/>
            <ac:spMk id="13" creationId="{E89311DC-830B-CCE0-9CDE-7A04965B57B2}"/>
          </ac:spMkLst>
        </pc:spChg>
        <pc:spChg chg="add mod">
          <ac:chgData name="Cooling, Chris" userId="6dcf99c9-2ba5-410a-8445-0893a3d1421f" providerId="ADAL" clId="{03CF33AC-D9E4-491F-8963-DAB5E6081A01}" dt="2024-10-09T10:32:12.244" v="1632" actId="1076"/>
          <ac:spMkLst>
            <pc:docMk/>
            <pc:sldMk cId="4021068231" sldId="402"/>
            <ac:spMk id="14" creationId="{58A22133-7F04-4206-F0D3-C20769878CDD}"/>
          </ac:spMkLst>
        </pc:spChg>
        <pc:spChg chg="add mod">
          <ac:chgData name="Cooling, Chris" userId="6dcf99c9-2ba5-410a-8445-0893a3d1421f" providerId="ADAL" clId="{03CF33AC-D9E4-491F-8963-DAB5E6081A01}" dt="2024-10-09T10:32:12.244" v="1632" actId="1076"/>
          <ac:spMkLst>
            <pc:docMk/>
            <pc:sldMk cId="4021068231" sldId="402"/>
            <ac:spMk id="15" creationId="{9F686950-CF77-7EEF-59FF-79F00016C8D5}"/>
          </ac:spMkLst>
        </pc:spChg>
        <pc:spChg chg="add mod">
          <ac:chgData name="Cooling, Chris" userId="6dcf99c9-2ba5-410a-8445-0893a3d1421f" providerId="ADAL" clId="{03CF33AC-D9E4-491F-8963-DAB5E6081A01}" dt="2024-10-09T10:32:12.244" v="1632" actId="1076"/>
          <ac:spMkLst>
            <pc:docMk/>
            <pc:sldMk cId="4021068231" sldId="402"/>
            <ac:spMk id="16" creationId="{9A3619A3-9CB6-1217-9B79-2A5F2B13EE7F}"/>
          </ac:spMkLst>
        </pc:spChg>
        <pc:spChg chg="add mod">
          <ac:chgData name="Cooling, Chris" userId="6dcf99c9-2ba5-410a-8445-0893a3d1421f" providerId="ADAL" clId="{03CF33AC-D9E4-491F-8963-DAB5E6081A01}" dt="2024-10-09T10:32:41.152" v="1633"/>
          <ac:spMkLst>
            <pc:docMk/>
            <pc:sldMk cId="4021068231" sldId="402"/>
            <ac:spMk id="23" creationId="{C08B8E45-CAF8-36C3-03E7-6D5720152267}"/>
          </ac:spMkLst>
        </pc:spChg>
        <pc:spChg chg="add del">
          <ac:chgData name="Cooling, Chris" userId="6dcf99c9-2ba5-410a-8445-0893a3d1421f" providerId="ADAL" clId="{03CF33AC-D9E4-491F-8963-DAB5E6081A01}" dt="2024-10-09T10:32:47.444" v="1635" actId="22"/>
          <ac:spMkLst>
            <pc:docMk/>
            <pc:sldMk cId="4021068231" sldId="402"/>
            <ac:spMk id="25" creationId="{DFBB5253-7C96-D038-75CF-587CCFC7836A}"/>
          </ac:spMkLst>
        </pc:spChg>
        <pc:cxnChg chg="del">
          <ac:chgData name="Cooling, Chris" userId="6dcf99c9-2ba5-410a-8445-0893a3d1421f" providerId="ADAL" clId="{03CF33AC-D9E4-491F-8963-DAB5E6081A01}" dt="2024-10-09T10:31:54.898" v="1629" actId="478"/>
          <ac:cxnSpMkLst>
            <pc:docMk/>
            <pc:sldMk cId="4021068231" sldId="402"/>
            <ac:cxnSpMk id="8" creationId="{CA9D94C1-0B06-90DB-ED77-BFEC6B949F95}"/>
          </ac:cxnSpMkLst>
        </pc:cxnChg>
        <pc:cxnChg chg="add mod">
          <ac:chgData name="Cooling, Chris" userId="6dcf99c9-2ba5-410a-8445-0893a3d1421f" providerId="ADAL" clId="{03CF33AC-D9E4-491F-8963-DAB5E6081A01}" dt="2024-10-09T10:32:12.244" v="1632" actId="1076"/>
          <ac:cxnSpMkLst>
            <pc:docMk/>
            <pc:sldMk cId="4021068231" sldId="402"/>
            <ac:cxnSpMk id="17" creationId="{93AF5A9C-D16A-2542-4AC8-3CF46877B803}"/>
          </ac:cxnSpMkLst>
        </pc:cxnChg>
        <pc:cxnChg chg="add mod">
          <ac:chgData name="Cooling, Chris" userId="6dcf99c9-2ba5-410a-8445-0893a3d1421f" providerId="ADAL" clId="{03CF33AC-D9E4-491F-8963-DAB5E6081A01}" dt="2024-10-09T10:32:12.244" v="1632" actId="1076"/>
          <ac:cxnSpMkLst>
            <pc:docMk/>
            <pc:sldMk cId="4021068231" sldId="402"/>
            <ac:cxnSpMk id="18" creationId="{0AABFC3D-B174-EFE9-247E-4ABDEB52D3C7}"/>
          </ac:cxnSpMkLst>
        </pc:cxnChg>
        <pc:cxnChg chg="add mod">
          <ac:chgData name="Cooling, Chris" userId="6dcf99c9-2ba5-410a-8445-0893a3d1421f" providerId="ADAL" clId="{03CF33AC-D9E4-491F-8963-DAB5E6081A01}" dt="2024-10-09T10:32:12.244" v="1632" actId="1076"/>
          <ac:cxnSpMkLst>
            <pc:docMk/>
            <pc:sldMk cId="4021068231" sldId="402"/>
            <ac:cxnSpMk id="19" creationId="{F4ECA40A-A1DC-5123-9F24-F2BB6455B421}"/>
          </ac:cxnSpMkLst>
        </pc:cxnChg>
        <pc:cxnChg chg="add mod">
          <ac:chgData name="Cooling, Chris" userId="6dcf99c9-2ba5-410a-8445-0893a3d1421f" providerId="ADAL" clId="{03CF33AC-D9E4-491F-8963-DAB5E6081A01}" dt="2024-10-09T10:32:12.244" v="1632" actId="1076"/>
          <ac:cxnSpMkLst>
            <pc:docMk/>
            <pc:sldMk cId="4021068231" sldId="402"/>
            <ac:cxnSpMk id="20" creationId="{D5271259-5641-2409-5E9D-E778BB4ECC07}"/>
          </ac:cxnSpMkLst>
        </pc:cxnChg>
        <pc:cxnChg chg="add mod">
          <ac:chgData name="Cooling, Chris" userId="6dcf99c9-2ba5-410a-8445-0893a3d1421f" providerId="ADAL" clId="{03CF33AC-D9E4-491F-8963-DAB5E6081A01}" dt="2024-10-09T10:32:12.244" v="1632" actId="1076"/>
          <ac:cxnSpMkLst>
            <pc:docMk/>
            <pc:sldMk cId="4021068231" sldId="402"/>
            <ac:cxnSpMk id="21" creationId="{4B86E85F-2252-6919-F178-336052DB0638}"/>
          </ac:cxnSpMkLst>
        </pc:cxnChg>
        <pc:cxnChg chg="add mod">
          <ac:chgData name="Cooling, Chris" userId="6dcf99c9-2ba5-410a-8445-0893a3d1421f" providerId="ADAL" clId="{03CF33AC-D9E4-491F-8963-DAB5E6081A01}" dt="2024-10-09T10:32:12.244" v="1632" actId="1076"/>
          <ac:cxnSpMkLst>
            <pc:docMk/>
            <pc:sldMk cId="4021068231" sldId="402"/>
            <ac:cxnSpMk id="22" creationId="{A3E453A8-2AB8-F731-143B-ED1CD4F09202}"/>
          </ac:cxnSpMkLst>
        </pc:cxnChg>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pChg chg="mod">
          <ac:chgData name="Cooling, Chris" userId="6dcf99c9-2ba5-410a-8445-0893a3d1421f" providerId="ADAL" clId="{03CF33AC-D9E4-491F-8963-DAB5E6081A01}" dt="2024-10-09T10:33:26.110" v="1638"/>
          <ac:spMkLst>
            <pc:docMk/>
            <pc:sldMk cId="2500301249" sldId="403"/>
            <ac:spMk id="2" creationId="{6F5D226D-AEEE-9CAD-EC6D-58B1E3EBB257}"/>
          </ac:spMkLst>
        </pc:spChg>
        <pc:spChg chg="add mod">
          <ac:chgData name="Cooling, Chris" userId="6dcf99c9-2ba5-410a-8445-0893a3d1421f" providerId="ADAL" clId="{03CF33AC-D9E4-491F-8963-DAB5E6081A01}" dt="2024-10-09T10:34:05.042" v="1645" actId="255"/>
          <ac:spMkLst>
            <pc:docMk/>
            <pc:sldMk cId="2500301249" sldId="403"/>
            <ac:spMk id="3" creationId="{AE72B19A-BAEF-7DAE-DDC1-54394DA86691}"/>
          </ac:spMkLst>
        </pc:spChg>
        <pc:spChg chg="add mod">
          <ac:chgData name="Cooling, Chris" userId="6dcf99c9-2ba5-410a-8445-0893a3d1421f" providerId="ADAL" clId="{03CF33AC-D9E4-491F-8963-DAB5E6081A01}" dt="2024-10-09T10:34:30.886" v="1648"/>
          <ac:spMkLst>
            <pc:docMk/>
            <pc:sldMk cId="2500301249" sldId="403"/>
            <ac:spMk id="4" creationId="{46AE0382-2A39-87A6-3BE4-A24528E78D4A}"/>
          </ac:spMkLst>
        </pc:spChg>
        <pc:spChg chg="add mod">
          <ac:chgData name="Cooling, Chris" userId="6dcf99c9-2ba5-410a-8445-0893a3d1421f" providerId="ADAL" clId="{03CF33AC-D9E4-491F-8963-DAB5E6081A01}" dt="2024-10-09T10:34:30.886" v="1648"/>
          <ac:spMkLst>
            <pc:docMk/>
            <pc:sldMk cId="2500301249" sldId="403"/>
            <ac:spMk id="8" creationId="{BD8BE78B-284C-55D4-E656-DFE1612DC748}"/>
          </ac:spMkLst>
        </pc:spChg>
        <pc:spChg chg="del">
          <ac:chgData name="Cooling, Chris" userId="6dcf99c9-2ba5-410a-8445-0893a3d1421f" providerId="ADAL" clId="{03CF33AC-D9E4-491F-8963-DAB5E6081A01}" dt="2024-10-09T10:33:31.462" v="1639" actId="478"/>
          <ac:spMkLst>
            <pc:docMk/>
            <pc:sldMk cId="2500301249" sldId="403"/>
            <ac:spMk id="11" creationId="{DED924D2-A46A-EEFF-A247-40079DE75C41}"/>
          </ac:spMkLst>
        </pc:spChg>
        <pc:spChg chg="del">
          <ac:chgData name="Cooling, Chris" userId="6dcf99c9-2ba5-410a-8445-0893a3d1421f" providerId="ADAL" clId="{03CF33AC-D9E4-491F-8963-DAB5E6081A01}" dt="2024-10-09T10:33:31.462" v="1639" actId="478"/>
          <ac:spMkLst>
            <pc:docMk/>
            <pc:sldMk cId="2500301249" sldId="403"/>
            <ac:spMk id="12" creationId="{2E28E5EB-7A4D-F595-3085-D1823C8D1E25}"/>
          </ac:spMkLst>
        </pc:spChg>
        <pc:spChg chg="del">
          <ac:chgData name="Cooling, Chris" userId="6dcf99c9-2ba5-410a-8445-0893a3d1421f" providerId="ADAL" clId="{03CF33AC-D9E4-491F-8963-DAB5E6081A01}" dt="2024-10-09T10:33:31.462" v="1639" actId="478"/>
          <ac:spMkLst>
            <pc:docMk/>
            <pc:sldMk cId="2500301249" sldId="403"/>
            <ac:spMk id="13" creationId="{E89311DC-830B-CCE0-9CDE-7A04965B57B2}"/>
          </ac:spMkLst>
        </pc:spChg>
        <pc:spChg chg="del">
          <ac:chgData name="Cooling, Chris" userId="6dcf99c9-2ba5-410a-8445-0893a3d1421f" providerId="ADAL" clId="{03CF33AC-D9E4-491F-8963-DAB5E6081A01}" dt="2024-10-09T10:33:31.462" v="1639" actId="478"/>
          <ac:spMkLst>
            <pc:docMk/>
            <pc:sldMk cId="2500301249" sldId="403"/>
            <ac:spMk id="14" creationId="{58A22133-7F04-4206-F0D3-C20769878CDD}"/>
          </ac:spMkLst>
        </pc:spChg>
        <pc:spChg chg="del">
          <ac:chgData name="Cooling, Chris" userId="6dcf99c9-2ba5-410a-8445-0893a3d1421f" providerId="ADAL" clId="{03CF33AC-D9E4-491F-8963-DAB5E6081A01}" dt="2024-10-09T10:33:31.462" v="1639" actId="478"/>
          <ac:spMkLst>
            <pc:docMk/>
            <pc:sldMk cId="2500301249" sldId="403"/>
            <ac:spMk id="15" creationId="{9F686950-CF77-7EEF-59FF-79F00016C8D5}"/>
          </ac:spMkLst>
        </pc:spChg>
        <pc:spChg chg="del">
          <ac:chgData name="Cooling, Chris" userId="6dcf99c9-2ba5-410a-8445-0893a3d1421f" providerId="ADAL" clId="{03CF33AC-D9E4-491F-8963-DAB5E6081A01}" dt="2024-10-09T10:33:31.462" v="1639" actId="478"/>
          <ac:spMkLst>
            <pc:docMk/>
            <pc:sldMk cId="2500301249" sldId="403"/>
            <ac:spMk id="16" creationId="{9A3619A3-9CB6-1217-9B79-2A5F2B13EE7F}"/>
          </ac:spMkLst>
        </pc:spChg>
        <pc:spChg chg="del">
          <ac:chgData name="Cooling, Chris" userId="6dcf99c9-2ba5-410a-8445-0893a3d1421f" providerId="ADAL" clId="{03CF33AC-D9E4-491F-8963-DAB5E6081A01}" dt="2024-10-09T10:34:30.469" v="1647" actId="478"/>
          <ac:spMkLst>
            <pc:docMk/>
            <pc:sldMk cId="2500301249" sldId="403"/>
            <ac:spMk id="23" creationId="{C08B8E45-CAF8-36C3-03E7-6D5720152267}"/>
          </ac:spMkLst>
        </pc:spChg>
        <pc:cxnChg chg="del mod">
          <ac:chgData name="Cooling, Chris" userId="6dcf99c9-2ba5-410a-8445-0893a3d1421f" providerId="ADAL" clId="{03CF33AC-D9E4-491F-8963-DAB5E6081A01}" dt="2024-10-09T10:33:31.462" v="1639" actId="478"/>
          <ac:cxnSpMkLst>
            <pc:docMk/>
            <pc:sldMk cId="2500301249" sldId="403"/>
            <ac:cxnSpMk id="17" creationId="{93AF5A9C-D16A-2542-4AC8-3CF46877B803}"/>
          </ac:cxnSpMkLst>
        </pc:cxnChg>
        <pc:cxnChg chg="del mod">
          <ac:chgData name="Cooling, Chris" userId="6dcf99c9-2ba5-410a-8445-0893a3d1421f" providerId="ADAL" clId="{03CF33AC-D9E4-491F-8963-DAB5E6081A01}" dt="2024-10-09T10:33:31.462" v="1639" actId="478"/>
          <ac:cxnSpMkLst>
            <pc:docMk/>
            <pc:sldMk cId="2500301249" sldId="403"/>
            <ac:cxnSpMk id="18" creationId="{0AABFC3D-B174-EFE9-247E-4ABDEB52D3C7}"/>
          </ac:cxnSpMkLst>
        </pc:cxnChg>
        <pc:cxnChg chg="del mod">
          <ac:chgData name="Cooling, Chris" userId="6dcf99c9-2ba5-410a-8445-0893a3d1421f" providerId="ADAL" clId="{03CF33AC-D9E4-491F-8963-DAB5E6081A01}" dt="2024-10-09T10:33:31.462" v="1639" actId="478"/>
          <ac:cxnSpMkLst>
            <pc:docMk/>
            <pc:sldMk cId="2500301249" sldId="403"/>
            <ac:cxnSpMk id="19" creationId="{F4ECA40A-A1DC-5123-9F24-F2BB6455B421}"/>
          </ac:cxnSpMkLst>
        </pc:cxnChg>
        <pc:cxnChg chg="del mod">
          <ac:chgData name="Cooling, Chris" userId="6dcf99c9-2ba5-410a-8445-0893a3d1421f" providerId="ADAL" clId="{03CF33AC-D9E4-491F-8963-DAB5E6081A01}" dt="2024-10-09T10:33:31.462" v="1639" actId="478"/>
          <ac:cxnSpMkLst>
            <pc:docMk/>
            <pc:sldMk cId="2500301249" sldId="403"/>
            <ac:cxnSpMk id="20" creationId="{D5271259-5641-2409-5E9D-E778BB4ECC07}"/>
          </ac:cxnSpMkLst>
        </pc:cxnChg>
        <pc:cxnChg chg="del mod">
          <ac:chgData name="Cooling, Chris" userId="6dcf99c9-2ba5-410a-8445-0893a3d1421f" providerId="ADAL" clId="{03CF33AC-D9E4-491F-8963-DAB5E6081A01}" dt="2024-10-09T10:33:31.462" v="1639" actId="478"/>
          <ac:cxnSpMkLst>
            <pc:docMk/>
            <pc:sldMk cId="2500301249" sldId="403"/>
            <ac:cxnSpMk id="21" creationId="{4B86E85F-2252-6919-F178-336052DB0638}"/>
          </ac:cxnSpMkLst>
        </pc:cxnChg>
        <pc:cxnChg chg="del mod">
          <ac:chgData name="Cooling, Chris" userId="6dcf99c9-2ba5-410a-8445-0893a3d1421f" providerId="ADAL" clId="{03CF33AC-D9E4-491F-8963-DAB5E6081A01}" dt="2024-10-09T10:33:31.462" v="1639" actId="478"/>
          <ac:cxnSpMkLst>
            <pc:docMk/>
            <pc:sldMk cId="2500301249" sldId="403"/>
            <ac:cxnSpMk id="22" creationId="{A3E453A8-2AB8-F731-143B-ED1CD4F09202}"/>
          </ac:cxnSpMkLst>
        </pc:cxnChg>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pChg chg="mod">
          <ac:chgData name="Cooling, Chris" userId="6dcf99c9-2ba5-410a-8445-0893a3d1421f" providerId="ADAL" clId="{03CF33AC-D9E4-491F-8963-DAB5E6081A01}" dt="2024-10-09T10:35:14.262" v="1650"/>
          <ac:spMkLst>
            <pc:docMk/>
            <pc:sldMk cId="1407877688" sldId="404"/>
            <ac:spMk id="2" creationId="{6F5D226D-AEEE-9CAD-EC6D-58B1E3EBB257}"/>
          </ac:spMkLst>
        </pc:spChg>
        <pc:spChg chg="mod">
          <ac:chgData name="Cooling, Chris" userId="6dcf99c9-2ba5-410a-8445-0893a3d1421f" providerId="ADAL" clId="{03CF33AC-D9E4-491F-8963-DAB5E6081A01}" dt="2024-10-09T10:36:06.040" v="1661" actId="255"/>
          <ac:spMkLst>
            <pc:docMk/>
            <pc:sldMk cId="1407877688" sldId="404"/>
            <ac:spMk id="3" creationId="{AE72B19A-BAEF-7DAE-DDC1-54394DA86691}"/>
          </ac:spMkLst>
        </pc:spChg>
        <pc:spChg chg="del">
          <ac:chgData name="Cooling, Chris" userId="6dcf99c9-2ba5-410a-8445-0893a3d1421f" providerId="ADAL" clId="{03CF33AC-D9E4-491F-8963-DAB5E6081A01}" dt="2024-10-09T10:36:28.895" v="1664" actId="478"/>
          <ac:spMkLst>
            <pc:docMk/>
            <pc:sldMk cId="1407877688" sldId="404"/>
            <ac:spMk id="8" creationId="{BD8BE78B-284C-55D4-E656-DFE1612DC748}"/>
          </ac:spMkLst>
        </pc:spChg>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pChg chg="mod">
          <ac:chgData name="Cooling, Chris" userId="6dcf99c9-2ba5-410a-8445-0893a3d1421f" providerId="ADAL" clId="{03CF33AC-D9E4-491F-8963-DAB5E6081A01}" dt="2024-10-09T10:57:28.950" v="1692" actId="20577"/>
          <ac:spMkLst>
            <pc:docMk/>
            <pc:sldMk cId="1607320822" sldId="405"/>
            <ac:spMk id="2" creationId="{6F5D226D-AEEE-9CAD-EC6D-58B1E3EBB257}"/>
          </ac:spMkLst>
        </pc:spChg>
        <pc:spChg chg="add mod">
          <ac:chgData name="Cooling, Chris" userId="6dcf99c9-2ba5-410a-8445-0893a3d1421f" providerId="ADAL" clId="{03CF33AC-D9E4-491F-8963-DAB5E6081A01}" dt="2024-10-09T10:56:29.695" v="1668" actId="14100"/>
          <ac:spMkLst>
            <pc:docMk/>
            <pc:sldMk cId="1607320822" sldId="405"/>
            <ac:spMk id="4" creationId="{CCEBED24-C14A-866F-84DD-47F203517AF6}"/>
          </ac:spMkLst>
        </pc:spChg>
        <pc:spChg chg="add mod">
          <ac:chgData name="Cooling, Chris" userId="6dcf99c9-2ba5-410a-8445-0893a3d1421f" providerId="ADAL" clId="{03CF33AC-D9E4-491F-8963-DAB5E6081A01}" dt="2024-10-09T10:56:29.695" v="1668" actId="14100"/>
          <ac:spMkLst>
            <pc:docMk/>
            <pc:sldMk cId="1607320822" sldId="405"/>
            <ac:spMk id="8" creationId="{2F7F86D6-9B0E-5D79-3879-73D930C9CC83}"/>
          </ac:spMkLst>
        </pc:spChg>
        <pc:spChg chg="del">
          <ac:chgData name="Cooling, Chris" userId="6dcf99c9-2ba5-410a-8445-0893a3d1421f" providerId="ADAL" clId="{03CF33AC-D9E4-491F-8963-DAB5E6081A01}" dt="2024-10-09T10:56:17.953" v="1666" actId="478"/>
          <ac:spMkLst>
            <pc:docMk/>
            <pc:sldMk cId="1607320822" sldId="405"/>
            <ac:spMk id="10" creationId="{EFC98D82-71F0-E954-66D1-7D4DCC4D59A5}"/>
          </ac:spMkLst>
        </pc:spChg>
        <pc:spChg chg="del">
          <ac:chgData name="Cooling, Chris" userId="6dcf99c9-2ba5-410a-8445-0893a3d1421f" providerId="ADAL" clId="{03CF33AC-D9E4-491F-8963-DAB5E6081A01}" dt="2024-10-09T10:56:17.953" v="1666" actId="478"/>
          <ac:spMkLst>
            <pc:docMk/>
            <pc:sldMk cId="1607320822" sldId="405"/>
            <ac:spMk id="11" creationId="{B5F5C449-40E0-7BD4-ACE5-E3FD5E106321}"/>
          </ac:spMkLst>
        </pc:spChg>
        <pc:spChg chg="del">
          <ac:chgData name="Cooling, Chris" userId="6dcf99c9-2ba5-410a-8445-0893a3d1421f" providerId="ADAL" clId="{03CF33AC-D9E4-491F-8963-DAB5E6081A01}" dt="2024-10-09T10:56:17.953" v="1666" actId="478"/>
          <ac:spMkLst>
            <pc:docMk/>
            <pc:sldMk cId="1607320822" sldId="405"/>
            <ac:spMk id="12" creationId="{DF55004C-251E-E36B-DF70-74919067C6CA}"/>
          </ac:spMkLst>
        </pc:spChg>
        <pc:spChg chg="del">
          <ac:chgData name="Cooling, Chris" userId="6dcf99c9-2ba5-410a-8445-0893a3d1421f" providerId="ADAL" clId="{03CF33AC-D9E4-491F-8963-DAB5E6081A01}" dt="2024-10-09T10:56:17.953" v="1666" actId="478"/>
          <ac:spMkLst>
            <pc:docMk/>
            <pc:sldMk cId="1607320822" sldId="405"/>
            <ac:spMk id="16" creationId="{2312D05D-8308-144B-21AB-A1DE9AD0C685}"/>
          </ac:spMkLst>
        </pc:spChg>
        <pc:spChg chg="add mod">
          <ac:chgData name="Cooling, Chris" userId="6dcf99c9-2ba5-410a-8445-0893a3d1421f" providerId="ADAL" clId="{03CF33AC-D9E4-491F-8963-DAB5E6081A01}" dt="2024-10-09T10:56:35.275" v="1669" actId="14100"/>
          <ac:spMkLst>
            <pc:docMk/>
            <pc:sldMk cId="1607320822" sldId="405"/>
            <ac:spMk id="19" creationId="{58917415-F599-E33D-979B-6D7456702878}"/>
          </ac:spMkLst>
        </pc:spChg>
        <pc:spChg chg="add mod">
          <ac:chgData name="Cooling, Chris" userId="6dcf99c9-2ba5-410a-8445-0893a3d1421f" providerId="ADAL" clId="{03CF33AC-D9E4-491F-8963-DAB5E6081A01}" dt="2024-10-09T10:56:29.695" v="1668" actId="14100"/>
          <ac:spMkLst>
            <pc:docMk/>
            <pc:sldMk cId="1607320822" sldId="405"/>
            <ac:spMk id="22" creationId="{E2F45B7C-43D8-41ED-4670-0E1ABC5974A8}"/>
          </ac:spMkLst>
        </pc:spChg>
        <pc:graphicFrameChg chg="add mod modGraphic">
          <ac:chgData name="Cooling, Chris" userId="6dcf99c9-2ba5-410a-8445-0893a3d1421f" providerId="ADAL" clId="{03CF33AC-D9E4-491F-8963-DAB5E6081A01}" dt="2024-10-09T10:56:29.695" v="1668" actId="14100"/>
          <ac:graphicFrameMkLst>
            <pc:docMk/>
            <pc:sldMk cId="1607320822" sldId="405"/>
            <ac:graphicFrameMk id="3" creationId="{9F6EC5EA-7432-2D88-00BA-38037AB5A4CC}"/>
          </ac:graphicFrameMkLst>
        </pc:graphicFrameChg>
        <pc:graphicFrameChg chg="del">
          <ac:chgData name="Cooling, Chris" userId="6dcf99c9-2ba5-410a-8445-0893a3d1421f" providerId="ADAL" clId="{03CF33AC-D9E4-491F-8963-DAB5E6081A01}" dt="2024-10-09T10:56:17.953" v="1666" actId="478"/>
          <ac:graphicFrameMkLst>
            <pc:docMk/>
            <pc:sldMk cId="1607320822" sldId="405"/>
            <ac:graphicFrameMk id="9" creationId="{2052E3E3-8791-3777-5D5E-FC442DEC77BC}"/>
          </ac:graphicFrameMkLst>
        </pc:graphicFrameChg>
        <pc:cxnChg chg="del mod">
          <ac:chgData name="Cooling, Chris" userId="6dcf99c9-2ba5-410a-8445-0893a3d1421f" providerId="ADAL" clId="{03CF33AC-D9E4-491F-8963-DAB5E6081A01}" dt="2024-10-09T10:56:17.953" v="1666" actId="478"/>
          <ac:cxnSpMkLst>
            <pc:docMk/>
            <pc:sldMk cId="1607320822" sldId="405"/>
            <ac:cxnSpMk id="13" creationId="{64FD6267-A0A0-D7F2-C1C4-B9271E1A7A21}"/>
          </ac:cxnSpMkLst>
        </pc:cxnChg>
        <pc:cxnChg chg="del mod">
          <ac:chgData name="Cooling, Chris" userId="6dcf99c9-2ba5-410a-8445-0893a3d1421f" providerId="ADAL" clId="{03CF33AC-D9E4-491F-8963-DAB5E6081A01}" dt="2024-10-09T10:56:17.953" v="1666" actId="478"/>
          <ac:cxnSpMkLst>
            <pc:docMk/>
            <pc:sldMk cId="1607320822" sldId="405"/>
            <ac:cxnSpMk id="14" creationId="{FE940325-8B5A-D98C-18A3-E86B08493256}"/>
          </ac:cxnSpMkLst>
        </pc:cxnChg>
        <pc:cxnChg chg="del mod">
          <ac:chgData name="Cooling, Chris" userId="6dcf99c9-2ba5-410a-8445-0893a3d1421f" providerId="ADAL" clId="{03CF33AC-D9E4-491F-8963-DAB5E6081A01}" dt="2024-10-09T10:56:17.953" v="1666" actId="478"/>
          <ac:cxnSpMkLst>
            <pc:docMk/>
            <pc:sldMk cId="1607320822" sldId="405"/>
            <ac:cxnSpMk id="15" creationId="{0AE14AA3-D4C4-59FF-36D7-5793478ABB60}"/>
          </ac:cxnSpMkLst>
        </pc:cxnChg>
        <pc:cxnChg chg="add mod">
          <ac:chgData name="Cooling, Chris" userId="6dcf99c9-2ba5-410a-8445-0893a3d1421f" providerId="ADAL" clId="{03CF33AC-D9E4-491F-8963-DAB5E6081A01}" dt="2024-10-09T10:56:29.695" v="1668" actId="14100"/>
          <ac:cxnSpMkLst>
            <pc:docMk/>
            <pc:sldMk cId="1607320822" sldId="405"/>
            <ac:cxnSpMk id="17" creationId="{F4F37B21-512D-2D10-82AA-1DBDB534CD8A}"/>
          </ac:cxnSpMkLst>
        </pc:cxnChg>
        <pc:cxnChg chg="add mod">
          <ac:chgData name="Cooling, Chris" userId="6dcf99c9-2ba5-410a-8445-0893a3d1421f" providerId="ADAL" clId="{03CF33AC-D9E4-491F-8963-DAB5E6081A01}" dt="2024-10-09T10:56:29.695" v="1668" actId="14100"/>
          <ac:cxnSpMkLst>
            <pc:docMk/>
            <pc:sldMk cId="1607320822" sldId="405"/>
            <ac:cxnSpMk id="18" creationId="{6211FB8A-2B2A-F9AE-9AF9-AB680AE68891}"/>
          </ac:cxnSpMkLst>
        </pc:cxnChg>
        <pc:cxnChg chg="add mod">
          <ac:chgData name="Cooling, Chris" userId="6dcf99c9-2ba5-410a-8445-0893a3d1421f" providerId="ADAL" clId="{03CF33AC-D9E4-491F-8963-DAB5E6081A01}" dt="2024-10-09T10:56:35.275" v="1669" actId="14100"/>
          <ac:cxnSpMkLst>
            <pc:docMk/>
            <pc:sldMk cId="1607320822" sldId="405"/>
            <ac:cxnSpMk id="20" creationId="{212DE922-E627-9960-813A-336891CC6BEE}"/>
          </ac:cxnSpMkLst>
        </pc:cxnChg>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modNotesTx">
        <pc:chgData name="Cooling, Chris" userId="6dcf99c9-2ba5-410a-8445-0893a3d1421f" providerId="ADAL" clId="{03CF33AC-D9E4-491F-8963-DAB5E6081A01}" dt="2024-10-11T11:01:46.006" v="3749" actId="20577"/>
        <pc:sldMkLst>
          <pc:docMk/>
          <pc:sldMk cId="3543295302"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delSp modSp add mod">
        <pc:chgData name="Cooling, Chris" userId="6dcf99c9-2ba5-410a-8445-0893a3d1421f" providerId="ADAL" clId="{03CF33AC-D9E4-491F-8963-DAB5E6081A01}" dt="2024-10-16T09:09:29.452" v="4301" actId="20577"/>
        <pc:sldMkLst>
          <pc:docMk/>
          <pc:sldMk cId="4288594215" sldId="407"/>
        </pc:sldMkLst>
        <pc:spChg chg="mod">
          <ac:chgData name="Cooling, Chris" userId="6dcf99c9-2ba5-410a-8445-0893a3d1421f" providerId="ADAL" clId="{03CF33AC-D9E4-491F-8963-DAB5E6081A01}" dt="2024-10-16T08:57:42.861" v="3977" actId="20577"/>
          <ac:spMkLst>
            <pc:docMk/>
            <pc:sldMk cId="4288594215" sldId="407"/>
            <ac:spMk id="2" creationId="{6F5D226D-AEEE-9CAD-EC6D-58B1E3EBB257}"/>
          </ac:spMkLst>
        </pc:spChg>
        <pc:spChg chg="mod">
          <ac:chgData name="Cooling, Chris" userId="6dcf99c9-2ba5-410a-8445-0893a3d1421f" providerId="ADAL" clId="{03CF33AC-D9E4-491F-8963-DAB5E6081A01}" dt="2024-10-16T09:09:29.452" v="4301" actId="20577"/>
          <ac:spMkLst>
            <pc:docMk/>
            <pc:sldMk cId="4288594215" sldId="407"/>
            <ac:spMk id="3" creationId="{AE72B19A-BAEF-7DAE-DDC1-54394DA86691}"/>
          </ac:spMkLst>
        </pc:spChg>
        <pc:spChg chg="del">
          <ac:chgData name="Cooling, Chris" userId="6dcf99c9-2ba5-410a-8445-0893a3d1421f" providerId="ADAL" clId="{03CF33AC-D9E4-491F-8963-DAB5E6081A01}" dt="2024-10-16T08:56:05.589" v="3760" actId="478"/>
          <ac:spMkLst>
            <pc:docMk/>
            <pc:sldMk cId="4288594215" sldId="407"/>
            <ac:spMk id="4" creationId="{46AE0382-2A39-87A6-3BE4-A24528E78D4A}"/>
          </ac:spMkLst>
        </pc:spChg>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pChg chg="mod">
          <ac:chgData name="Cooling, Chris" userId="6dcf99c9-2ba5-410a-8445-0893a3d1421f" providerId="ADAL" clId="{03CF33AC-D9E4-491F-8963-DAB5E6081A01}" dt="2024-10-09T08:22:55.273" v="58" actId="27636"/>
          <ac:spMkLst>
            <pc:docMk/>
            <pc:sldMk cId="466020703" sldId="410"/>
            <ac:spMk id="3" creationId="{00000000-0000-0000-0000-000000000000}"/>
          </ac:spMkLst>
        </pc:spChg>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25343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39784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a:t>
            </a:r>
            <a:r>
              <a:rPr lang="en-GB"/>
              <a:t>PRES closes</a:t>
            </a:r>
          </a:p>
        </p:txBody>
      </p:sp>
      <p:sp>
        <p:nvSpPr>
          <p:cNvPr id="4" name="Slide Number Placeholder 3"/>
          <p:cNvSpPr>
            <a:spLocks noGrp="1"/>
          </p:cNvSpPr>
          <p:nvPr>
            <p:ph type="sldNum" sz="quarter" idx="5"/>
          </p:nvPr>
        </p:nvSpPr>
        <p:spPr/>
        <p:txBody>
          <a:bodyPr/>
          <a:lstStyle/>
          <a:p>
            <a:fld id="{877663E2-27CE-4C79-91D3-7F5C4262D57F}" type="slidenum">
              <a:rPr lang="en-US" smtClean="0"/>
              <a:t>50</a:t>
            </a:fld>
            <a:endParaRPr lang="en-US"/>
          </a:p>
        </p:txBody>
      </p:sp>
    </p:spTree>
    <p:extLst>
      <p:ext uri="{BB962C8B-B14F-4D97-AF65-F5344CB8AC3E}">
        <p14:creationId xmlns:p14="http://schemas.microsoft.com/office/powerpoint/2010/main" val="259368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after 2021</a:t>
            </a:r>
          </a:p>
        </p:txBody>
      </p:sp>
      <p:sp>
        <p:nvSpPr>
          <p:cNvPr id="4" name="Slide Number Placeholder 3"/>
          <p:cNvSpPr>
            <a:spLocks noGrp="1"/>
          </p:cNvSpPr>
          <p:nvPr>
            <p:ph type="sldNum" sz="quarter" idx="5"/>
          </p:nvPr>
        </p:nvSpPr>
        <p:spPr/>
        <p:txBody>
          <a:bodyPr/>
          <a:lstStyle/>
          <a:p>
            <a:fld id="{877663E2-27CE-4C79-91D3-7F5C4262D57F}" type="slidenum">
              <a:rPr lang="en-US" smtClean="0"/>
              <a:t>51</a:t>
            </a:fld>
            <a:endParaRPr lang="en-US"/>
          </a:p>
        </p:txBody>
      </p:sp>
    </p:spTree>
    <p:extLst>
      <p:ext uri="{BB962C8B-B14F-4D97-AF65-F5344CB8AC3E}">
        <p14:creationId xmlns:p14="http://schemas.microsoft.com/office/powerpoint/2010/main" val="4059729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16/10/2024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16/10/2024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16/10/2024</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16/10/2024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16/10/2024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16/10/2024</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16/10/2024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16/10/2024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16/10/2024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16/10/2024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16/10/2024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16/10/2024</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16/10/2024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16/10/2024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16/10/2024</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16/10/2024</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16/10/2024</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16/10/2024</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16/10/2024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16/10/2024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16/10/2024</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16/10/2024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16/10/2024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16/10/2024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16/10/2024</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16/10/2024</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imperialcollegelondon.github.io/ReCoDE-home/exemplars/"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imperialcollegelondon.github.io/ReCoDE_Diffusion_Code/" TargetMode="External"/><Relationship Id="rId5" Type="http://schemas.openxmlformats.org/officeDocument/2006/relationships/hyperlink" Target="https://imperialcollegelondon.github.io/ReCoDE-Turing-Patterns-and-Partial-Differential-Equations/" TargetMode="External"/><Relationship Id="rId4" Type="http://schemas.openxmlformats.org/officeDocument/2006/relationships/hyperlink" Target="https://imperialcollegelondon.github.io/ReCoDE-ho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tinyurl.com/feedback-rcds"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53.xml"/><Relationship Id="rId4" Type="http://schemas.openxmlformats.org/officeDocument/2006/relationships/hyperlink" Target="https://www.imperial.ac.uk/students/academic-support/graduate-school/community-development/pres/"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imperial.ac.uk/students/academic-support/graduate-school/"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ReCoDE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dirty="0"/>
              <a:t>The RCDS team has curated a collection of annotated </a:t>
            </a:r>
            <a:r>
              <a:rPr lang="en-GB" dirty="0">
                <a:hlinkClick r:id="rId3"/>
              </a:rPr>
              <a:t>exemplar projects</a:t>
            </a:r>
            <a:r>
              <a:rPr lang="en-GB" dirty="0"/>
              <a:t> known as </a:t>
            </a:r>
            <a:r>
              <a:rPr lang="en-GB" dirty="0" err="1">
                <a:hlinkClick r:id="rId4"/>
              </a:rPr>
              <a:t>ReCoDE</a:t>
            </a:r>
            <a:endParaRPr lang="en-GB" dirty="0"/>
          </a:p>
          <a:p>
            <a:pPr marL="342900" indent="-342900">
              <a:buFont typeface="Arial" panose="020B0604020202020204" pitchFamily="34" charset="0"/>
              <a:buChar char="•"/>
            </a:pPr>
            <a:r>
              <a:rPr lang="en-GB" dirty="0"/>
              <a:t>These demonstrate core research computing and data science principles applied to real problems</a:t>
            </a:r>
          </a:p>
          <a:p>
            <a:pPr marL="342900" indent="-342900">
              <a:buFont typeface="Arial" panose="020B0604020202020204" pitchFamily="34" charset="0"/>
              <a:buChar char="•"/>
            </a:pPr>
            <a:r>
              <a:rPr lang="en-GB" dirty="0"/>
              <a:t>Accompanied by detailed descriptions of how they work, and the design decisions taken.</a:t>
            </a:r>
          </a:p>
          <a:p>
            <a:pPr marL="342900" lvl="1" indent="-342900">
              <a:buFont typeface="Arial" panose="020B0604020202020204" pitchFamily="34" charset="0"/>
              <a:buChar char="•"/>
            </a:pPr>
            <a:r>
              <a:rPr lang="en-GB" dirty="0"/>
              <a:t>Fortran exemplars:</a:t>
            </a:r>
          </a:p>
          <a:p>
            <a:pPr marL="504891" lvl="2" indent="-342900"/>
            <a:r>
              <a:rPr lang="en-US" dirty="0">
                <a:hlinkClick r:id="rId5"/>
              </a:rPr>
              <a:t>Turing Patterns and Partial Differential Equations</a:t>
            </a:r>
            <a:endParaRPr lang="en-US" dirty="0"/>
          </a:p>
          <a:p>
            <a:pPr marL="666884" lvl="3" indent="-342900"/>
            <a:r>
              <a:rPr lang="en-US" dirty="0"/>
              <a:t>Solving PDEs and ODEs</a:t>
            </a:r>
          </a:p>
          <a:p>
            <a:pPr marL="666884" lvl="3" indent="-342900"/>
            <a:r>
              <a:rPr lang="en-US" dirty="0"/>
              <a:t>Fortran Package Manager</a:t>
            </a:r>
          </a:p>
          <a:p>
            <a:pPr marL="666884" lvl="3" indent="-342900"/>
            <a:r>
              <a:rPr lang="en-US" dirty="0"/>
              <a:t>LAPACK and BLAS</a:t>
            </a:r>
          </a:p>
          <a:p>
            <a:pPr marL="666884" lvl="3" indent="-342900"/>
            <a:r>
              <a:rPr lang="en-US" dirty="0"/>
              <a:t>Unit-testing</a:t>
            </a:r>
          </a:p>
          <a:p>
            <a:pPr marL="504891" lvl="2" indent="-342900"/>
            <a:r>
              <a:rPr lang="en-GB" dirty="0">
                <a:hlinkClick r:id="rId6"/>
              </a:rPr>
              <a:t>Neutron Diffusion</a:t>
            </a:r>
            <a:endParaRPr lang="en-GB" dirty="0"/>
          </a:p>
          <a:p>
            <a:pPr marL="666884" lvl="3" indent="-342900"/>
            <a:r>
              <a:rPr lang="en-GB" dirty="0"/>
              <a:t>Solving matrix equations</a:t>
            </a:r>
          </a:p>
          <a:p>
            <a:pPr marL="666884" lvl="3" indent="-342900"/>
            <a:r>
              <a:rPr lang="en-GB" dirty="0"/>
              <a:t>Object-Oriented Programming</a:t>
            </a:r>
          </a:p>
          <a:p>
            <a:pPr marL="666884" lvl="3" indent="-342900"/>
            <a:r>
              <a:rPr lang="en-GB" dirty="0" err="1"/>
              <a:t>PETSc</a:t>
            </a:r>
            <a:endParaRPr lang="en-GB" dirty="0"/>
          </a:p>
          <a:p>
            <a:pPr marL="666884" lvl="3" indent="-342900"/>
            <a:r>
              <a:rPr lang="en-GB" dirty="0" err="1"/>
              <a:t>CMake</a:t>
            </a:r>
            <a:endParaRPr lang="en-GB" dirty="0"/>
          </a:p>
        </p:txBody>
      </p:sp>
    </p:spTree>
    <p:extLst>
      <p:ext uri="{BB962C8B-B14F-4D97-AF65-F5344CB8AC3E}">
        <p14:creationId xmlns:p14="http://schemas.microsoft.com/office/powerpoint/2010/main" val="42885942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16/10/2024</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49</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3000" dirty="0"/>
              <a:t>Once you’ve completed this course, please provide feedback</a:t>
            </a:r>
          </a:p>
          <a:p>
            <a:pPr marL="457200" lvl="1" indent="-457200">
              <a:buFont typeface="Arial" panose="020B0604020202020204" pitchFamily="34" charset="0"/>
              <a:buChar char="•"/>
            </a:pPr>
            <a:r>
              <a:rPr lang="en-GB" sz="2600" dirty="0"/>
              <a:t>The link is </a:t>
            </a:r>
            <a:r>
              <a:rPr lang="en-GB" sz="2600" b="0" i="0" u="sng" dirty="0">
                <a:solidFill>
                  <a:srgbClr val="0563C1"/>
                </a:solidFill>
                <a:effectLst/>
                <a:hlinkClick r:id="rId3"/>
              </a:rPr>
              <a:t>https://tinyurl.com/feedback-rcds</a:t>
            </a:r>
            <a:endParaRPr lang="en-GB" sz="2600" b="0" i="0" u="sng" dirty="0">
              <a:solidFill>
                <a:srgbClr val="0563C1"/>
              </a:solidFill>
              <a:effectLst/>
            </a:endParaRPr>
          </a:p>
          <a:p>
            <a:pPr marL="457200" lvl="1" indent="-457200">
              <a:buFont typeface="Arial" panose="020B0604020202020204" pitchFamily="34" charset="0"/>
              <a:buChar char="•"/>
            </a:pPr>
            <a:r>
              <a:rPr lang="en-GB" sz="2600" dirty="0"/>
              <a:t>You should also have received an email with this link</a:t>
            </a:r>
          </a:p>
          <a:p>
            <a:pPr marL="457200" lvl="1" indent="-457200">
              <a:buFont typeface="Arial" panose="020B0604020202020204" pitchFamily="34" charset="0"/>
              <a:buChar char="•"/>
            </a:pPr>
            <a:r>
              <a:rPr lang="en-GB" sz="2600" dirty="0"/>
              <a:t>This helps us improve the class for future students</a:t>
            </a:r>
          </a:p>
          <a:p>
            <a:endParaRPr lang="en-US" dirty="0"/>
          </a:p>
        </p:txBody>
      </p:sp>
      <p:pic>
        <p:nvPicPr>
          <p:cNvPr id="4" name="Picture 3" descr="Qr code&#10;&#10;Description automatically generated">
            <a:extLst>
              <a:ext uri="{FF2B5EF4-FFF2-40B4-BE49-F238E27FC236}">
                <a16:creationId xmlns:a16="http://schemas.microsoft.com/office/drawing/2014/main" id="{89D60691-669D-C1E1-2567-473D504575B3}"/>
              </a:ext>
            </a:extLst>
          </p:cNvPr>
          <p:cNvPicPr>
            <a:picLocks noChangeAspect="1"/>
          </p:cNvPicPr>
          <p:nvPr/>
        </p:nvPicPr>
        <p:blipFill>
          <a:blip r:embed="rId4"/>
          <a:stretch>
            <a:fillRect/>
          </a:stretch>
        </p:blipFill>
        <p:spPr>
          <a:xfrm>
            <a:off x="734518" y="1420597"/>
            <a:ext cx="4307349" cy="4307349"/>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30200" y="1864819"/>
            <a:ext cx="4742772" cy="1828800"/>
          </a:xfrm>
        </p:spPr>
        <p:txBody>
          <a:bodyPr/>
          <a:lstStyle/>
          <a:p>
            <a:r>
              <a:rPr lang="en-US" dirty="0">
                <a:solidFill>
                  <a:srgbClr val="98FB98"/>
                </a:solidFill>
              </a:rPr>
              <a:t>PRES 2025</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pic>
        <p:nvPicPr>
          <p:cNvPr id="4" name="Picture 3">
            <a:extLst>
              <a:ext uri="{FF2B5EF4-FFF2-40B4-BE49-F238E27FC236}">
                <a16:creationId xmlns:a16="http://schemas.microsoft.com/office/drawing/2014/main" id="{A18BDFF0-9D53-5DAB-3700-2938EAF96C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9653" y="417970"/>
            <a:ext cx="2448272" cy="1446849"/>
          </a:xfrm>
          <a:prstGeom prst="rect">
            <a:avLst/>
          </a:prstGeom>
          <a:solidFill>
            <a:srgbClr val="98FB98"/>
          </a:solidFill>
          <a:effectLst>
            <a:outerShdw blurRad="50800" dist="50800" dir="5400000" algn="ctr" rotWithShape="0">
              <a:srgbClr val="98FB98"/>
            </a:outerShdw>
          </a:effectLst>
        </p:spPr>
      </p:pic>
      <p:sp>
        <p:nvSpPr>
          <p:cNvPr id="6" name="Title 1">
            <a:extLst>
              <a:ext uri="{FF2B5EF4-FFF2-40B4-BE49-F238E27FC236}">
                <a16:creationId xmlns:a16="http://schemas.microsoft.com/office/drawing/2014/main" id="{0742163F-282C-50FB-3BC2-3BC83316980D}"/>
              </a:ext>
            </a:extLst>
          </p:cNvPr>
          <p:cNvSpPr txBox="1">
            <a:spLocks/>
          </p:cNvSpPr>
          <p:nvPr/>
        </p:nvSpPr>
        <p:spPr>
          <a:xfrm>
            <a:off x="399472" y="4079052"/>
            <a:ext cx="11376891" cy="1828800"/>
          </a:xfrm>
          <a:prstGeom prst="rect">
            <a:avLst/>
          </a:prstGeom>
        </p:spPr>
        <p:txBody>
          <a:bodyPr vert="horz" lIns="0" tIns="0" rIns="0" bIns="0" rtlCol="0" anchor="t">
            <a:noAutofit/>
          </a:bodyPr>
          <a:lstStyle>
            <a:lvl1pPr algn="l" defTabSz="685765" rtl="0" eaLnBrk="1" latinLnBrk="0" hangingPunct="1">
              <a:lnSpc>
                <a:spcPct val="90000"/>
              </a:lnSpc>
              <a:spcBef>
                <a:spcPct val="0"/>
              </a:spcBef>
              <a:buNone/>
              <a:defRPr sz="6400" b="1" kern="1200">
                <a:solidFill>
                  <a:srgbClr val="98FB98"/>
                </a:solidFill>
                <a:latin typeface="+mj-lt"/>
                <a:ea typeface="+mj-ea"/>
                <a:cs typeface="+mj-cs"/>
              </a:defRPr>
            </a:lvl1pPr>
          </a:lstStyle>
          <a:p>
            <a:pPr marL="342900" indent="-342900">
              <a:lnSpc>
                <a:spcPct val="100000"/>
              </a:lnSpc>
              <a:buFont typeface="Arial" panose="020B0604020202020204" pitchFamily="34" charset="0"/>
              <a:buChar char="•"/>
            </a:pPr>
            <a:r>
              <a:rPr lang="en-US" sz="2000" dirty="0"/>
              <a:t>Coming in 2025 - PRES is a national survey for research degree students</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t>Find out more about the action we have taken in response to the previous PRES: </a:t>
            </a:r>
          </a:p>
          <a:p>
            <a:pPr marL="342900" indent="-342900">
              <a:lnSpc>
                <a:spcPct val="100000"/>
              </a:lnSpc>
              <a:buFont typeface="Arial" panose="020B0604020202020204" pitchFamily="34" charset="0"/>
              <a:buChar char="•"/>
            </a:pPr>
            <a:endParaRPr lang="en-US" sz="2000" dirty="0"/>
          </a:p>
          <a:p>
            <a:pPr marL="342900" indent="-342900">
              <a:lnSpc>
                <a:spcPct val="100000"/>
              </a:lnSpc>
              <a:buFont typeface="Arial" panose="020B0604020202020204" pitchFamily="34" charset="0"/>
              <a:buChar char="•"/>
            </a:pPr>
            <a:r>
              <a:rPr lang="en-US" sz="2000" dirty="0">
                <a:solidFill>
                  <a:srgbClr val="EE82EE"/>
                </a:solidFill>
                <a:hlinkClick r:id="rId4">
                  <a:extLst>
                    <a:ext uri="{A12FA001-AC4F-418D-AE19-62706E023703}">
                      <ahyp:hlinkClr xmlns:ahyp="http://schemas.microsoft.com/office/drawing/2018/hyperlinkcolor" val="tx"/>
                    </a:ext>
                  </a:extLst>
                </a:hlinkClick>
              </a:rPr>
              <a:t>Postgraduate Research Experience Survey (PRES) | Current students | Imperial College London</a:t>
            </a:r>
            <a:endParaRPr lang="en-US" sz="2000" dirty="0">
              <a:solidFill>
                <a:srgbClr val="EE82EE"/>
              </a:solidFill>
            </a:endParaRPr>
          </a:p>
        </p:txBody>
      </p:sp>
    </p:spTree>
    <p:extLst>
      <p:ext uri="{BB962C8B-B14F-4D97-AF65-F5344CB8AC3E}">
        <p14:creationId xmlns:p14="http://schemas.microsoft.com/office/powerpoint/2010/main" val="354329530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10F9-D512-9C1B-E7F7-CB3B0A08472E}"/>
              </a:ext>
            </a:extLst>
          </p:cNvPr>
          <p:cNvSpPr>
            <a:spLocks noGrp="1"/>
          </p:cNvSpPr>
          <p:nvPr>
            <p:ph type="ctrTitle"/>
          </p:nvPr>
        </p:nvSpPr>
        <p:spPr>
          <a:xfrm>
            <a:off x="349070" y="1644245"/>
            <a:ext cx="5774888" cy="1258359"/>
          </a:xfrm>
        </p:spPr>
        <p:txBody>
          <a:bodyPr/>
          <a:lstStyle/>
          <a:p>
            <a:br>
              <a:rPr lang="en-GB"/>
            </a:br>
            <a:r>
              <a:rPr lang="en-GB" sz="4800"/>
              <a:t>Doctoral Student’s Welcome Event</a:t>
            </a:r>
            <a:endParaRPr lang="en-US"/>
          </a:p>
        </p:txBody>
      </p:sp>
      <p:sp>
        <p:nvSpPr>
          <p:cNvPr id="3" name="Subtitle 2">
            <a:extLst>
              <a:ext uri="{FF2B5EF4-FFF2-40B4-BE49-F238E27FC236}">
                <a16:creationId xmlns:a16="http://schemas.microsoft.com/office/drawing/2014/main" id="{D096B32E-0CD9-F2D8-2306-5FCD14471B2C}"/>
              </a:ext>
            </a:extLst>
          </p:cNvPr>
          <p:cNvSpPr>
            <a:spLocks noGrp="1"/>
          </p:cNvSpPr>
          <p:nvPr>
            <p:ph type="subTitle" idx="1"/>
          </p:nvPr>
        </p:nvSpPr>
        <p:spPr>
          <a:xfrm>
            <a:off x="558801" y="4549720"/>
            <a:ext cx="2356373" cy="2296159"/>
          </a:xfrm>
        </p:spPr>
        <p:txBody>
          <a:bodyPr/>
          <a:lstStyle/>
          <a:p>
            <a:r>
              <a:rPr lang="en-US">
                <a:hlinkClick r:id="rId3">
                  <a:extLst>
                    <a:ext uri="{A12FA001-AC4F-418D-AE19-62706E023703}">
                      <ahyp:hlinkClr xmlns:ahyp="http://schemas.microsoft.com/office/drawing/2018/hyperlinkcolor" val="tx"/>
                    </a:ext>
                  </a:extLst>
                </a:hlinkClick>
              </a:rPr>
              <a:t>Scan the QR code to book your place:</a:t>
            </a:r>
            <a:r>
              <a:rPr lang="en-GB">
                <a:hlinkClick r:id="rId3">
                  <a:extLst>
                    <a:ext uri="{A12FA001-AC4F-418D-AE19-62706E023703}">
                      <ahyp:hlinkClr xmlns:ahyp="http://schemas.microsoft.com/office/drawing/2018/hyperlinkcolor" val="tx"/>
                    </a:ext>
                  </a:extLst>
                </a:hlinkClick>
              </a:rPr>
              <a:t> </a:t>
            </a:r>
            <a:r>
              <a:rPr lang="en-GB"/>
              <a:t> </a:t>
            </a:r>
          </a:p>
          <a:p>
            <a:endParaRPr lang="en-US"/>
          </a:p>
          <a:p>
            <a:endParaRPr lang="en-US"/>
          </a:p>
        </p:txBody>
      </p:sp>
      <p:pic>
        <p:nvPicPr>
          <p:cNvPr id="4" name="Picture 3">
            <a:extLst>
              <a:ext uri="{FF2B5EF4-FFF2-40B4-BE49-F238E27FC236}">
                <a16:creationId xmlns:a16="http://schemas.microsoft.com/office/drawing/2014/main" id="{F0B5F922-50D3-99B5-537A-47558EB96A97}"/>
              </a:ext>
            </a:extLst>
          </p:cNvPr>
          <p:cNvPicPr>
            <a:picLocks noChangeAspect="1"/>
          </p:cNvPicPr>
          <p:nvPr/>
        </p:nvPicPr>
        <p:blipFill>
          <a:blip r:embed="rId4"/>
          <a:stretch>
            <a:fillRect/>
          </a:stretch>
        </p:blipFill>
        <p:spPr>
          <a:xfrm>
            <a:off x="2969703" y="4516164"/>
            <a:ext cx="2122415" cy="1725695"/>
          </a:xfrm>
          <a:prstGeom prst="rect">
            <a:avLst/>
          </a:prstGeom>
        </p:spPr>
      </p:pic>
      <p:sp>
        <p:nvSpPr>
          <p:cNvPr id="6" name="TextBox 5">
            <a:extLst>
              <a:ext uri="{FF2B5EF4-FFF2-40B4-BE49-F238E27FC236}">
                <a16:creationId xmlns:a16="http://schemas.microsoft.com/office/drawing/2014/main" id="{A8EE6E74-654C-FAE6-87C5-657745BED8FC}"/>
              </a:ext>
            </a:extLst>
          </p:cNvPr>
          <p:cNvSpPr txBox="1"/>
          <p:nvPr/>
        </p:nvSpPr>
        <p:spPr>
          <a:xfrm>
            <a:off x="263088" y="3051621"/>
            <a:ext cx="4693641" cy="1200329"/>
          </a:xfrm>
          <a:prstGeom prst="rect">
            <a:avLst/>
          </a:prstGeom>
          <a:noFill/>
        </p:spPr>
        <p:txBody>
          <a:bodyPr wrap="square">
            <a:spAutoFit/>
          </a:bodyPr>
          <a:lstStyle/>
          <a:p>
            <a:r>
              <a:rPr lang="en-GB" sz="2400">
                <a:solidFill>
                  <a:srgbClr val="98FB98"/>
                </a:solidFill>
              </a:rPr>
              <a:t>Tuesday 22 October 2024</a:t>
            </a:r>
            <a:br>
              <a:rPr lang="en-GB" sz="2400">
                <a:solidFill>
                  <a:srgbClr val="98FB98"/>
                </a:solidFill>
              </a:rPr>
            </a:br>
            <a:r>
              <a:rPr lang="en-GB" sz="2400">
                <a:solidFill>
                  <a:srgbClr val="98FB98"/>
                </a:solidFill>
              </a:rPr>
              <a:t>12:30-14:30</a:t>
            </a:r>
            <a:br>
              <a:rPr lang="en-GB" sz="2800">
                <a:solidFill>
                  <a:srgbClr val="98FB98"/>
                </a:solidFill>
              </a:rPr>
            </a:br>
            <a:r>
              <a:rPr lang="en-GB" sz="2400">
                <a:solidFill>
                  <a:srgbClr val="98FB98"/>
                </a:solidFill>
              </a:rPr>
              <a:t>The Great Hall, SK Campus</a:t>
            </a:r>
          </a:p>
        </p:txBody>
      </p:sp>
    </p:spTree>
    <p:extLst>
      <p:ext uri="{BB962C8B-B14F-4D97-AF65-F5344CB8AC3E}">
        <p14:creationId xmlns:p14="http://schemas.microsoft.com/office/powerpoint/2010/main" val="3803504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16/10/2024</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3429</TotalTime>
  <Words>11981</Words>
  <Application>Microsoft Office PowerPoint</Application>
  <PresentationFormat>Widescreen</PresentationFormat>
  <Paragraphs>1038</Paragraphs>
  <Slides>52</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Times New Roman</vt:lpstr>
      <vt:lpstr>Arial</vt:lpstr>
      <vt:lpstr>Calibri</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ReCoDE</vt:lpstr>
      <vt:lpstr>Please take 3 minutes to complete the evaluation</vt:lpstr>
      <vt:lpstr>PRES 2025</vt:lpstr>
      <vt:lpstr> Doctoral Student’s Welcome Event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2024-10-16T09:14:31Z</dcterms:modified>
</cp:coreProperties>
</file>